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31" r:id="rId6"/>
    <p:sldMasterId id="2147484364" r:id="rId7"/>
    <p:sldMasterId id="2147484431" r:id="rId8"/>
  </p:sldMasterIdLst>
  <p:notesMasterIdLst>
    <p:notesMasterId r:id="rId11"/>
  </p:notesMasterIdLst>
  <p:handoutMasterIdLst>
    <p:handoutMasterId r:id="rId12"/>
  </p:handoutMasterIdLst>
  <p:sldIdLst>
    <p:sldId id="1469" r:id="rId9"/>
    <p:sldId id="1460" r:id="rId1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D9B63C7-D99B-4A3C-B129-6116666EEC40}">
          <p14:sldIdLst>
            <p14:sldId id="1469"/>
            <p14:sldId id="14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Author" initials="A" lastIdx="48" clrIdx="2"/>
  <p:cmAuthor id="3" name="Adam Edlich" initials="AE" lastIdx="4" clrIdx="3">
    <p:extLst>
      <p:ext uri="{19B8F6BF-5375-455C-9EA6-DF929625EA0E}">
        <p15:presenceInfo xmlns:p15="http://schemas.microsoft.com/office/powerpoint/2012/main" userId="S-1-5-21-1610812990-1533591103-3379555260-15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CF2"/>
    <a:srgbClr val="94E7FF"/>
    <a:srgbClr val="000000"/>
    <a:srgbClr val="505050"/>
    <a:srgbClr val="D2D2D2"/>
    <a:srgbClr val="BAD80A"/>
    <a:srgbClr val="7FBA00"/>
    <a:srgbClr val="FFFFFF"/>
    <a:srgbClr val="FFB900"/>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2"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Master" Target="slideMasters/slideMaster2.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viewProps" Target="viewProps.xml"/><Relationship Id="rId10" Type="http://schemas.openxmlformats.org/officeDocument/2006/relationships/slide" Target="slides/slide2.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12/26/2018</a:t>
            </a:fld>
            <a:endParaRPr lang="en-US">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12/26/2018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5194323-46EB-47FD-802B-1151F9FD2B5B}" type="slidenum">
              <a:rPr lang="en-US" smtClean="0"/>
              <a:t>1</a:t>
            </a:fld>
            <a:endParaRPr lang="en-US"/>
          </a:p>
        </p:txBody>
      </p:sp>
    </p:spTree>
    <p:extLst>
      <p:ext uri="{BB962C8B-B14F-4D97-AF65-F5344CB8AC3E}">
        <p14:creationId xmlns:p14="http://schemas.microsoft.com/office/powerpoint/2010/main" val="663235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F8B1C72-80A4-4BB1-BEFB-DC184BA95499}" type="datetime1">
              <a:rPr lang="en-US" smtClean="0">
                <a:solidFill>
                  <a:prstClr val="black"/>
                </a:solidFill>
              </a:rPr>
              <a:pPr/>
              <a:t>12/26/2018</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420007118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91750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4392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5083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127389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688524"/>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89584" y="6696087"/>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049" spc="15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300731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883181" y="6632708"/>
            <a:ext cx="3938217" cy="372394"/>
          </a:xfrm>
          <a:prstGeom prst="rect">
            <a:avLst/>
          </a:prstGeom>
        </p:spPr>
        <p:txBody>
          <a:bodyPr lIns="91416" tIns="0" rIns="91416" bIns="45708" anchor="ctr"/>
          <a:lstStyle>
            <a:lvl1pPr algn="r">
              <a:defRPr sz="1495">
                <a:solidFill>
                  <a:schemeClr val="bg1"/>
                </a:solidFill>
                <a:latin typeface="+mn-lt"/>
              </a:defRPr>
            </a:lvl1pPr>
          </a:lstStyle>
          <a:p>
            <a:pPr defTabSz="932264" fontAlgn="base">
              <a:spcBef>
                <a:spcPct val="0"/>
              </a:spcBef>
              <a:spcAft>
                <a:spcPct val="0"/>
              </a:spcAft>
            </a:pPr>
            <a:endParaRPr>
              <a:solidFill>
                <a:prstClr val="white"/>
              </a:solidFill>
              <a:ea typeface="MS PGothic" charset="0"/>
              <a:cs typeface="Arial"/>
            </a:endParaRPr>
          </a:p>
        </p:txBody>
      </p:sp>
    </p:spTree>
    <p:extLst>
      <p:ext uri="{BB962C8B-B14F-4D97-AF65-F5344CB8AC3E}">
        <p14:creationId xmlns:p14="http://schemas.microsoft.com/office/powerpoint/2010/main" val="4056533865"/>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5"/>
          <p:cNvSpPr>
            <a:spLocks noGrp="1"/>
          </p:cNvSpPr>
          <p:nvPr>
            <p:ph type="sldNum" sz="quarter" idx="4"/>
          </p:nvPr>
        </p:nvSpPr>
        <p:spPr>
          <a:xfrm>
            <a:off x="11555559" y="6569962"/>
            <a:ext cx="764654" cy="372394"/>
          </a:xfrm>
          <a:prstGeom prst="rect">
            <a:avLst/>
          </a:prstGeom>
        </p:spPr>
        <p:txBody>
          <a:bodyPr vert="horz" lIns="91440" tIns="45720" rIns="91440" bIns="45720" rtlCol="0" anchor="ctr"/>
          <a:lstStyle>
            <a:lvl1pPr algn="r">
              <a:defRPr sz="816">
                <a:solidFill>
                  <a:srgbClr val="E8E8E8"/>
                </a:solidFill>
              </a:defRPr>
            </a:lvl1pPr>
          </a:lstStyle>
          <a:p>
            <a:pPr defTabSz="931863" fontAlgn="base">
              <a:spcBef>
                <a:spcPct val="0"/>
              </a:spcBef>
              <a:spcAft>
                <a:spcPct val="0"/>
              </a:spcAft>
            </a:pPr>
            <a:fld id="{BD271169-D5A2-4E26-9D3F-58E320BF9E89}" type="slidenum">
              <a:rPr smtClean="0">
                <a:ea typeface="MS PGothic" charset="0"/>
              </a:rPr>
              <a:pPr defTabSz="931863" fontAlgn="base">
                <a:spcBef>
                  <a:spcPct val="0"/>
                </a:spcBef>
                <a:spcAft>
                  <a:spcPct val="0"/>
                </a:spcAft>
              </a:pPr>
              <a:t>‹#›</a:t>
            </a:fld>
            <a:endParaRPr>
              <a:ea typeface="MS PGothic" charset="0"/>
            </a:endParaRPr>
          </a:p>
        </p:txBody>
      </p:sp>
    </p:spTree>
    <p:extLst>
      <p:ext uri="{BB962C8B-B14F-4D97-AF65-F5344CB8AC3E}">
        <p14:creationId xmlns:p14="http://schemas.microsoft.com/office/powerpoint/2010/main" val="123126827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41064"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4592" y="6565392"/>
            <a:ext cx="566928"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266297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64364"/>
            <a:ext cx="7834977" cy="518091"/>
          </a:xfrm>
        </p:spPr>
        <p:txBody>
          <a:bodyPr anchor="ctr"/>
          <a:lstStyle>
            <a:lvl1pPr marL="0" indent="0" algn="l">
              <a:lnSpc>
                <a:spcPts val="2600"/>
              </a:lnSpc>
              <a:buNone/>
              <a:defRPr sz="1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2394007551"/>
      </p:ext>
    </p:extLst>
  </p:cSld>
  <p:clrMapOvr>
    <a:masterClrMapping/>
  </p:clrMapOvr>
  <p:transition spd="slow">
    <p:wipe dir="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4560545"/>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266732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138080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298062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383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76575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1703428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3712902029"/>
      </p:ext>
    </p:extLst>
  </p:cSld>
  <p:clrMapOvr>
    <a:masterClrMapping/>
  </p:clrMapOvr>
  <p:transition spd="med">
    <p:wipe dir="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887200" cy="574675"/>
          </a:xfrm>
          <a:prstGeom prst="rect">
            <a:avLst/>
          </a:prstGeom>
        </p:spPr>
        <p:txBody>
          <a:bodyPr lIns="192024"/>
          <a:lstStyle>
            <a:lvl1pPr marL="0" indent="0">
              <a:buNone/>
              <a:defRPr lang="en-US" sz="2800" kern="1200" smtClean="0">
                <a:gradFill>
                  <a:gsLst>
                    <a:gs pos="2917">
                      <a:schemeClr val="tx2"/>
                    </a:gs>
                    <a:gs pos="100000">
                      <a:schemeClr val="tx2"/>
                    </a:gs>
                  </a:gsLst>
                  <a:lin ang="5400000" scaled="0"/>
                </a:gra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a:xfrm>
            <a:off x="457200" y="6565900"/>
            <a:ext cx="3937000" cy="136525"/>
          </a:xfrm>
          <a:prstGeom prst="rect">
            <a:avLst/>
          </a:prstGeom>
        </p:spPr>
        <p:txBody>
          <a:bodyPr/>
          <a:lstStyle>
            <a:lvl1pPr fontAlgn="base">
              <a:spcBef>
                <a:spcPct val="0"/>
              </a:spcBef>
              <a:spcAft>
                <a:spcPct val="0"/>
              </a:spcAft>
              <a:defRPr dirty="0" smtClean="0">
                <a:solidFill>
                  <a:srgbClr val="505050"/>
                </a:solidFill>
              </a:defRPr>
            </a:lvl1pPr>
          </a:lstStyle>
          <a:p>
            <a:pPr defTabSz="931863">
              <a:defRPr/>
            </a:pPr>
            <a:r>
              <a:rPr lang="en-US" sz="2400">
                <a:ea typeface="MS PGothic" charset="0"/>
              </a:rPr>
              <a:t>Microsoft Con2020fidential</a:t>
            </a:r>
            <a:endParaRPr sz="2400">
              <a:ea typeface="MS PGothic" charset="0"/>
            </a:endParaRPr>
          </a:p>
        </p:txBody>
      </p:sp>
      <p:sp>
        <p:nvSpPr>
          <p:cNvPr id="5" name="Slide Number Placeholder 3"/>
          <p:cNvSpPr>
            <a:spLocks noGrp="1"/>
          </p:cNvSpPr>
          <p:nvPr>
            <p:ph type="sldNum" sz="quarter" idx="15"/>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sz="2400">
                <a:ea typeface="MS PGothic" charset="0"/>
              </a:rPr>
              <a:pPr>
                <a:defRPr/>
              </a:pPr>
              <a:t>‹#›</a:t>
            </a:fld>
            <a:endParaRPr sz="2400">
              <a:ea typeface="MS PGothic"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808749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900"/>
            <a:ext cx="3937000" cy="136525"/>
          </a:xfrm>
          <a:prstGeom prst="rect">
            <a:avLst/>
          </a:prstGeom>
        </p:spPr>
        <p:txBody>
          <a:bodyPr/>
          <a:lstStyle>
            <a:lvl1pPr fontAlgn="base">
              <a:spcBef>
                <a:spcPct val="0"/>
              </a:spcBef>
              <a:spcAft>
                <a:spcPct val="0"/>
              </a:spcAft>
              <a:defRPr dirty="0" smtClean="0">
                <a:solidFill>
                  <a:srgbClr val="000000"/>
                </a:solidFill>
              </a:defRPr>
            </a:lvl1pPr>
          </a:lstStyle>
          <a:p>
            <a:pPr defTabSz="931863">
              <a:defRPr/>
            </a:pPr>
            <a:r>
              <a:rPr lang="en-US" sz="2400">
                <a:ea typeface="MS PGothic" charset="0"/>
              </a:rPr>
              <a:t>Microsoft Con2020fidential</a:t>
            </a:r>
            <a:endParaRPr sz="2400">
              <a:ea typeface="MS PGothic" charset="0"/>
            </a:endParaRPr>
          </a:p>
        </p:txBody>
      </p:sp>
      <p:sp>
        <p:nvSpPr>
          <p:cNvPr id="3" name="Slide Number Placeholder 2"/>
          <p:cNvSpPr>
            <a:spLocks noGrp="1"/>
          </p:cNvSpPr>
          <p:nvPr>
            <p:ph type="sldNum" sz="quarter" idx="11"/>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sz="2400">
                <a:ea typeface="MS PGothic" charset="0"/>
              </a:rPr>
              <a:pPr>
                <a:defRPr/>
              </a:pPr>
              <a:t>‹#›</a:t>
            </a:fld>
            <a:endParaRPr sz="2400">
              <a:ea typeface="MS PGothic" charset="0"/>
            </a:endParaRPr>
          </a:p>
        </p:txBody>
      </p:sp>
    </p:spTree>
    <p:extLst>
      <p:ext uri="{BB962C8B-B14F-4D97-AF65-F5344CB8AC3E}">
        <p14:creationId xmlns:p14="http://schemas.microsoft.com/office/powerpoint/2010/main" val="175587722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358514"/>
      </p:ext>
    </p:extLst>
  </p:cSld>
  <p:clrMapOvr>
    <a:masterClrMapping/>
  </p:clrMapOvr>
  <p:transition spd="med">
    <p:wipe dir="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7" name="Slide Number Placeholder 6"/>
          <p:cNvSpPr>
            <a:spLocks noGrp="1"/>
          </p:cNvSpPr>
          <p:nvPr>
            <p:ph type="sldNum" sz="quarter" idx="11"/>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865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175950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209639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Commercial Sales Solution Tours">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43" name="Rectangle 42">
            <a:extLst>
              <a:ext uri="{FF2B5EF4-FFF2-40B4-BE49-F238E27FC236}">
                <a16:creationId xmlns:a16="http://schemas.microsoft.com/office/drawing/2014/main" id="{7AA9E55C-7145-44AA-A194-18A56141D1B4}"/>
              </a:ext>
            </a:extLst>
          </p:cNvPr>
          <p:cNvSpPr/>
          <p:nvPr userDrawn="1"/>
        </p:nvSpPr>
        <p:spPr>
          <a:xfrm>
            <a:off x="7589838" y="697389"/>
            <a:ext cx="4879192" cy="1448473"/>
          </a:xfrm>
          <a:prstGeom prst="rect">
            <a:avLst/>
          </a:prstGeom>
        </p:spPr>
        <p:txBody>
          <a:bodyPr wrap="square">
            <a:spAutoFit/>
          </a:bodyPr>
          <a:lstStyle/>
          <a:p>
            <a:pPr>
              <a:lnSpc>
                <a:spcPct val="90000"/>
              </a:lnSpc>
            </a:pPr>
            <a:r>
              <a:rPr lang="fr-FR" sz="4896" b="1" spc="-100" dirty="0">
                <a:ln w="3175">
                  <a:noFill/>
                </a:ln>
                <a:solidFill>
                  <a:srgbClr val="FFFFFF"/>
                </a:solidFill>
                <a:latin typeface="Segoe UI" panose="020B0502040204020203" pitchFamily="34" charset="0"/>
                <a:cs typeface="Segoe UI" panose="020B0502040204020203" pitchFamily="34" charset="0"/>
              </a:rPr>
              <a:t>Partner Practice </a:t>
            </a:r>
            <a:r>
              <a:rPr lang="fr-FR" sz="4896" b="1" spc="-100" dirty="0" err="1">
                <a:ln w="3175">
                  <a:noFill/>
                </a:ln>
                <a:solidFill>
                  <a:srgbClr val="FFFFFF"/>
                </a:solidFill>
                <a:latin typeface="Segoe UI" panose="020B0502040204020203" pitchFamily="34" charset="0"/>
                <a:cs typeface="Segoe UI" panose="020B0502040204020203" pitchFamily="34" charset="0"/>
              </a:rPr>
              <a:t>Enablement</a:t>
            </a:r>
            <a:endParaRPr lang="en-US" sz="4896" b="1" spc="-100" dirty="0">
              <a:ln w="3175">
                <a:noFill/>
              </a:ln>
              <a:solidFill>
                <a:srgbClr val="FFFFFF"/>
              </a:solidFill>
              <a:latin typeface="Segoe UI" panose="020B0502040204020203" pitchFamily="34" charset="0"/>
              <a:cs typeface="Segoe UI" panose="020B0502040204020203" pitchFamily="34" charset="0"/>
            </a:endParaRPr>
          </a:p>
        </p:txBody>
      </p:sp>
      <p:pic>
        <p:nvPicPr>
          <p:cNvPr id="37" name="Picture 36">
            <a:extLst>
              <a:ext uri="{FF2B5EF4-FFF2-40B4-BE49-F238E27FC236}">
                <a16:creationId xmlns:a16="http://schemas.microsoft.com/office/drawing/2014/main" id="{5F557F69-8913-447D-9AE6-ED17933C30E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85271" y="2639268"/>
            <a:ext cx="6051204" cy="3508254"/>
          </a:xfrm>
          <a:prstGeom prst="rect">
            <a:avLst/>
          </a:prstGeom>
        </p:spPr>
      </p:pic>
    </p:spTree>
    <p:extLst>
      <p:ext uri="{BB962C8B-B14F-4D97-AF65-F5344CB8AC3E}">
        <p14:creationId xmlns:p14="http://schemas.microsoft.com/office/powerpoint/2010/main" val="964145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46880333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40775"/>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08804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8800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02658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420804717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42396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0508199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73166226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493200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618125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5800" b="0" kern="1200" cap="none" spc="-102" baseline="0" dirty="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117235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199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00506231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5800" b="0" kern="1200" cap="none" spc="-102" baseline="0" dirty="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49388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8309794"/>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1030284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47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806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4699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8032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65688312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7311384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142636"/>
            <a:ext cx="11228387" cy="897427"/>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4440119"/>
            <a:ext cx="8705850" cy="1055382"/>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
        <p:nvSpPr>
          <p:cNvPr id="5" name="Text Placeholder 4"/>
          <p:cNvSpPr>
            <a:spLocks noGrp="1"/>
          </p:cNvSpPr>
          <p:nvPr>
            <p:ph type="body" sz="quarter" idx="10"/>
          </p:nvPr>
        </p:nvSpPr>
        <p:spPr>
          <a:xfrm>
            <a:off x="274638" y="2962689"/>
            <a:ext cx="11272837" cy="1377194"/>
          </a:xfrm>
        </p:spPr>
        <p:txBody>
          <a:bodyPr/>
          <a:lstStyle>
            <a:lvl1pPr marL="0" indent="0">
              <a:lnSpc>
                <a:spcPts val="4200"/>
              </a:lnSpc>
              <a:spcBef>
                <a:spcPts val="0"/>
              </a:spcBef>
              <a:buNone/>
              <a:defRPr sz="4000" b="0">
                <a:solidFill>
                  <a:schemeClr val="bg1"/>
                </a:solidFill>
                <a:latin typeface="+mj-lt"/>
              </a:defRPr>
            </a:lvl1pPr>
            <a:lvl2pPr marL="0" indent="0">
              <a:buNone/>
              <a:defRPr sz="3500" b="0">
                <a:solidFill>
                  <a:schemeClr val="bg1"/>
                </a:solidFill>
                <a:latin typeface="+mj-lt"/>
              </a:defRPr>
            </a:lvl2pPr>
            <a:lvl3pPr marL="0" indent="0">
              <a:buNone/>
              <a:defRPr sz="3500" b="0">
                <a:solidFill>
                  <a:schemeClr val="bg1"/>
                </a:solidFill>
                <a:latin typeface="+mj-lt"/>
              </a:defRPr>
            </a:lvl3pPr>
            <a:lvl4pPr marL="0" indent="0">
              <a:buNone/>
              <a:defRPr sz="3500" b="0">
                <a:solidFill>
                  <a:schemeClr val="bg1"/>
                </a:solidFill>
                <a:latin typeface="+mj-lt"/>
              </a:defRPr>
            </a:lvl4pPr>
            <a:lvl5pPr marL="0" indent="0">
              <a:buNone/>
              <a:defRPr sz="3500"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320330234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31568191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4166167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38" y="1139825"/>
            <a:ext cx="11033125" cy="819150"/>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3136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tx1"/>
                </a:solidFill>
              </a:defRPr>
            </a:lvl1pPr>
          </a:lstStyle>
          <a:p>
            <a:pPr defTabSz="931863" fontAlgn="base">
              <a:spcBef>
                <a:spcPct val="0"/>
              </a:spcBef>
              <a:spcAft>
                <a:spcPct val="0"/>
              </a:spcAft>
            </a:pPr>
            <a:r>
              <a:rPr sz="2400">
                <a:solidFill>
                  <a:srgbClr val="000000"/>
                </a:solidFill>
                <a:ea typeface="MS PGothic" charset="0"/>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tx1"/>
                </a:solidFill>
              </a:defRPr>
            </a:lvl1pPr>
          </a:lstStyle>
          <a:p>
            <a:pPr defTabSz="931863" fontAlgn="base">
              <a:spcBef>
                <a:spcPct val="0"/>
              </a:spcBef>
              <a:spcAft>
                <a:spcPct val="0"/>
              </a:spcAft>
            </a:pPr>
            <a:fld id="{27258FFF-F925-446B-8502-81C933981705}" type="slidenum">
              <a:rPr sz="2400" smtClean="0">
                <a:solidFill>
                  <a:srgbClr val="000000"/>
                </a:solidFill>
                <a:ea typeface="MS PGothic" charset="0"/>
              </a:rPr>
              <a:pPr defTabSz="931863" fontAlgn="base">
                <a:spcBef>
                  <a:spcPct val="0"/>
                </a:spcBef>
                <a:spcAft>
                  <a:spcPct val="0"/>
                </a:spcAft>
              </a:pPr>
              <a:t>‹#›</a:t>
            </a:fld>
            <a:endParaRPr sz="2400">
              <a:solidFill>
                <a:srgbClr val="000000"/>
              </a:solidFill>
              <a:ea typeface="MS PGothic" charset="0"/>
            </a:endParaRPr>
          </a:p>
        </p:txBody>
      </p:sp>
    </p:spTree>
    <p:extLst>
      <p:ext uri="{BB962C8B-B14F-4D97-AF65-F5344CB8AC3E}">
        <p14:creationId xmlns:p14="http://schemas.microsoft.com/office/powerpoint/2010/main" val="12050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a:t>Click to edit Master title style</a:t>
            </a:r>
          </a:p>
        </p:txBody>
      </p:sp>
    </p:spTree>
    <p:extLst>
      <p:ext uri="{BB962C8B-B14F-4D97-AF65-F5344CB8AC3E}">
        <p14:creationId xmlns:p14="http://schemas.microsoft.com/office/powerpoint/2010/main" val="1672679742"/>
      </p:ext>
    </p:extLst>
  </p:cSld>
  <p:clrMapOvr>
    <a:masterClrMapping/>
  </p:clrMapOvr>
  <p:transition spd="slow">
    <p:wipe dir="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6_50pt Title/30pt Sub/Image BG">
    <p:spTree>
      <p:nvGrpSpPr>
        <p:cNvPr id="1" name=""/>
        <p:cNvGrpSpPr/>
        <p:nvPr/>
      </p:nvGrpSpPr>
      <p:grpSpPr>
        <a:xfrm>
          <a:off x="0" y="0"/>
          <a:ext cx="0" cy="0"/>
          <a:chOff x="0" y="0"/>
          <a:chExt cx="0" cy="0"/>
        </a:xfrm>
      </p:grpSpPr>
      <p:pic>
        <p:nvPicPr>
          <p:cNvPr id="2"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0" y="0"/>
            <a:ext cx="12436475"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47910132"/>
      </p:ext>
    </p:extLst>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7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3667964400"/>
      </p:ext>
    </p:extLst>
  </p:cSld>
  <p:clrMapOvr>
    <a:masterClrMapping/>
  </p:clrMapOvr>
  <p:transition spd="slow">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2210862"/>
          </a:xfrm>
          <a:solidFill>
            <a:srgbClr val="003963">
              <a:alpha val="90000"/>
            </a:srgbClr>
          </a:solidFill>
        </p:spPr>
        <p:txBody>
          <a:bodyPr/>
          <a:lstStyle>
            <a:lvl1pPr marL="0" indent="0">
              <a:lnSpc>
                <a:spcPts val="4800"/>
              </a:lnSpc>
              <a:spcBef>
                <a:spcPts val="0"/>
              </a:spcBef>
              <a:buFontTx/>
              <a:buNone/>
              <a:defRPr sz="4300">
                <a:solidFill>
                  <a:schemeClr val="tx1"/>
                </a:solidFill>
              </a:defRPr>
            </a:lvl1pPr>
            <a:lvl2pPr marL="0" indent="0">
              <a:lnSpc>
                <a:spcPts val="2600"/>
              </a:lnSpc>
              <a:spcBef>
                <a:spcPts val="3600"/>
              </a:spcBef>
              <a:spcAft>
                <a:spcPts val="2400"/>
              </a:spcAft>
              <a:buFontTx/>
              <a:buNone/>
              <a:defRPr sz="2000">
                <a:solidFill>
                  <a:schemeClr val="tx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246618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252870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6884306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721448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1863" fontAlgn="base">
              <a:spcBef>
                <a:spcPct val="0"/>
              </a:spcBef>
              <a:spcAft>
                <a:spcPct val="0"/>
              </a:spcAft>
            </a:pPr>
            <a:r>
              <a:rPr sz="2400">
                <a:solidFill>
                  <a:srgbClr val="505050">
                    <a:tint val="75000"/>
                  </a:srgbClr>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1863" fontAlgn="base">
              <a:spcBef>
                <a:spcPct val="0"/>
              </a:spcBef>
              <a:spcAft>
                <a:spcPct val="0"/>
              </a:spcAft>
            </a:pPr>
            <a:fld id="{27258FFF-F925-446B-8502-81C933981705}" type="slidenum">
              <a:rPr sz="2400" smtClean="0">
                <a:solidFill>
                  <a:srgbClr val="505050">
                    <a:tint val="75000"/>
                  </a:srgbClr>
                </a:solidFill>
                <a:ea typeface="MS PGothic" charset="0"/>
              </a:rPr>
              <a:pPr defTabSz="931863" fontAlgn="base">
                <a:spcBef>
                  <a:spcPct val="0"/>
                </a:spcBef>
                <a:spcAft>
                  <a:spcPct val="0"/>
                </a:spcAft>
              </a:pPr>
              <a:t>‹#›</a:t>
            </a:fld>
            <a:endParaRPr sz="2400">
              <a:solidFill>
                <a:srgbClr val="505050">
                  <a:tint val="75000"/>
                </a:srgbClr>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21782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4190866178"/>
      </p:ext>
    </p:extLst>
  </p:cSld>
  <p:clrMapOvr>
    <a:masterClrMapping/>
  </p:clrMapOvr>
  <p:transition spd="slow">
    <p:wipe dir="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11830050" cy="1009651"/>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68295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36pt Title/26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278891282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36pt Title/26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413607614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3_36pt Title/26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36956422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36pt Title/24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385843673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36pt Title/24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07432748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36pt Title/24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342241707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80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15635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711064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688524"/>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89584" y="6696087"/>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049" spc="15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4308337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883181" y="6632708"/>
            <a:ext cx="3938217" cy="372394"/>
          </a:xfrm>
          <a:prstGeom prst="rect">
            <a:avLst/>
          </a:prstGeom>
        </p:spPr>
        <p:txBody>
          <a:bodyPr lIns="91416" tIns="0" rIns="91416" bIns="45708" anchor="ctr"/>
          <a:lstStyle>
            <a:lvl1pPr algn="r">
              <a:defRPr sz="1495">
                <a:solidFill>
                  <a:schemeClr val="bg1"/>
                </a:solidFill>
                <a:latin typeface="+mn-lt"/>
              </a:defRPr>
            </a:lvl1pPr>
          </a:lstStyle>
          <a:p>
            <a:pPr defTabSz="932264" fontAlgn="base">
              <a:spcBef>
                <a:spcPct val="0"/>
              </a:spcBef>
              <a:spcAft>
                <a:spcPct val="0"/>
              </a:spcAft>
            </a:pPr>
            <a:endParaRPr>
              <a:solidFill>
                <a:prstClr val="white"/>
              </a:solidFill>
              <a:ea typeface="MS PGothic" charset="0"/>
              <a:cs typeface="Arial"/>
            </a:endParaRPr>
          </a:p>
        </p:txBody>
      </p:sp>
    </p:spTree>
    <p:extLst>
      <p:ext uri="{BB962C8B-B14F-4D97-AF65-F5344CB8AC3E}">
        <p14:creationId xmlns:p14="http://schemas.microsoft.com/office/powerpoint/2010/main" val="2507401219"/>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5"/>
          <p:cNvSpPr>
            <a:spLocks noGrp="1"/>
          </p:cNvSpPr>
          <p:nvPr>
            <p:ph type="sldNum" sz="quarter" idx="4"/>
          </p:nvPr>
        </p:nvSpPr>
        <p:spPr>
          <a:xfrm>
            <a:off x="11555559" y="6569962"/>
            <a:ext cx="764654" cy="372394"/>
          </a:xfrm>
          <a:prstGeom prst="rect">
            <a:avLst/>
          </a:prstGeom>
        </p:spPr>
        <p:txBody>
          <a:bodyPr vert="horz" lIns="91440" tIns="45720" rIns="91440" bIns="45720" rtlCol="0" anchor="ctr"/>
          <a:lstStyle>
            <a:lvl1pPr algn="r">
              <a:defRPr sz="816">
                <a:solidFill>
                  <a:srgbClr val="E8E8E8"/>
                </a:solidFill>
              </a:defRPr>
            </a:lvl1pPr>
          </a:lstStyle>
          <a:p>
            <a:pPr defTabSz="931863" fontAlgn="base">
              <a:spcBef>
                <a:spcPct val="0"/>
              </a:spcBef>
              <a:spcAft>
                <a:spcPct val="0"/>
              </a:spcAft>
            </a:pPr>
            <a:fld id="{BD271169-D5A2-4E26-9D3F-58E320BF9E89}" type="slidenum">
              <a:rPr smtClean="0">
                <a:ea typeface="MS PGothic" charset="0"/>
              </a:rPr>
              <a:pPr defTabSz="931863" fontAlgn="base">
                <a:spcBef>
                  <a:spcPct val="0"/>
                </a:spcBef>
                <a:spcAft>
                  <a:spcPct val="0"/>
                </a:spcAft>
              </a:pPr>
              <a:t>‹#›</a:t>
            </a:fld>
            <a:endParaRPr>
              <a:ea typeface="MS PGothic" charset="0"/>
            </a:endParaRPr>
          </a:p>
        </p:txBody>
      </p:sp>
    </p:spTree>
    <p:extLst>
      <p:ext uri="{BB962C8B-B14F-4D97-AF65-F5344CB8AC3E}">
        <p14:creationId xmlns:p14="http://schemas.microsoft.com/office/powerpoint/2010/main" val="410699523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41064"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4592" y="6565392"/>
            <a:ext cx="566928"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1221152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64364"/>
            <a:ext cx="7834977" cy="518091"/>
          </a:xfrm>
        </p:spPr>
        <p:txBody>
          <a:bodyPr anchor="ctr"/>
          <a:lstStyle>
            <a:lvl1pPr marL="0" indent="0" algn="l">
              <a:lnSpc>
                <a:spcPts val="2600"/>
              </a:lnSpc>
              <a:buNone/>
              <a:defRPr sz="1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4067987409"/>
      </p:ext>
    </p:extLst>
  </p:cSld>
  <p:clrMapOvr>
    <a:masterClrMapping/>
  </p:clrMapOvr>
  <p:transition spd="slow">
    <p:wipe dir="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4560545"/>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248393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7244325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7572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5755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66608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6100474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3319517213"/>
      </p:ext>
    </p:extLst>
  </p:cSld>
  <p:clrMapOvr>
    <a:masterClrMapping/>
  </p:clrMapOvr>
  <p:transition spd="med">
    <p:wipe dir="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887200" cy="574675"/>
          </a:xfrm>
          <a:prstGeom prst="rect">
            <a:avLst/>
          </a:prstGeom>
        </p:spPr>
        <p:txBody>
          <a:bodyPr lIns="192024"/>
          <a:lstStyle>
            <a:lvl1pPr marL="0" indent="0">
              <a:buNone/>
              <a:defRPr lang="en-US" sz="2800" kern="1200" smtClean="0">
                <a:gradFill>
                  <a:gsLst>
                    <a:gs pos="2917">
                      <a:schemeClr val="tx2"/>
                    </a:gs>
                    <a:gs pos="100000">
                      <a:schemeClr val="tx2"/>
                    </a:gs>
                  </a:gsLst>
                  <a:lin ang="5400000" scaled="0"/>
                </a:gra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a:xfrm>
            <a:off x="457200" y="6565900"/>
            <a:ext cx="3937000" cy="136525"/>
          </a:xfrm>
          <a:prstGeom prst="rect">
            <a:avLst/>
          </a:prstGeom>
        </p:spPr>
        <p:txBody>
          <a:bodyPr/>
          <a:lstStyle>
            <a:lvl1pPr fontAlgn="base">
              <a:spcBef>
                <a:spcPct val="0"/>
              </a:spcBef>
              <a:spcAft>
                <a:spcPct val="0"/>
              </a:spcAft>
              <a:defRPr dirty="0" smtClean="0">
                <a:solidFill>
                  <a:srgbClr val="505050"/>
                </a:solidFill>
              </a:defRPr>
            </a:lvl1pPr>
          </a:lstStyle>
          <a:p>
            <a:pPr defTabSz="931863">
              <a:defRPr/>
            </a:pPr>
            <a:r>
              <a:rPr lang="en-US" sz="2400">
                <a:ea typeface="MS PGothic" charset="0"/>
              </a:rPr>
              <a:t>Microsoft Con2020fidential</a:t>
            </a:r>
            <a:endParaRPr sz="2400">
              <a:ea typeface="MS PGothic" charset="0"/>
            </a:endParaRPr>
          </a:p>
        </p:txBody>
      </p:sp>
      <p:sp>
        <p:nvSpPr>
          <p:cNvPr id="5" name="Slide Number Placeholder 3"/>
          <p:cNvSpPr>
            <a:spLocks noGrp="1"/>
          </p:cNvSpPr>
          <p:nvPr>
            <p:ph type="sldNum" sz="quarter" idx="15"/>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sz="2400">
                <a:ea typeface="MS PGothic" charset="0"/>
              </a:rPr>
              <a:pPr>
                <a:defRPr/>
              </a:pPr>
              <a:t>‹#›</a:t>
            </a:fld>
            <a:endParaRPr sz="2400">
              <a:ea typeface="MS PGothic"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2368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900"/>
            <a:ext cx="3937000" cy="136525"/>
          </a:xfrm>
          <a:prstGeom prst="rect">
            <a:avLst/>
          </a:prstGeom>
        </p:spPr>
        <p:txBody>
          <a:bodyPr/>
          <a:lstStyle>
            <a:lvl1pPr fontAlgn="base">
              <a:spcBef>
                <a:spcPct val="0"/>
              </a:spcBef>
              <a:spcAft>
                <a:spcPct val="0"/>
              </a:spcAft>
              <a:defRPr dirty="0" smtClean="0">
                <a:solidFill>
                  <a:srgbClr val="000000"/>
                </a:solidFill>
              </a:defRPr>
            </a:lvl1pPr>
          </a:lstStyle>
          <a:p>
            <a:pPr defTabSz="931863">
              <a:defRPr/>
            </a:pPr>
            <a:r>
              <a:rPr lang="en-US" sz="2400">
                <a:ea typeface="MS PGothic" charset="0"/>
              </a:rPr>
              <a:t>Microsoft Con2020fidential</a:t>
            </a:r>
            <a:endParaRPr sz="2400">
              <a:ea typeface="MS PGothic" charset="0"/>
            </a:endParaRPr>
          </a:p>
        </p:txBody>
      </p:sp>
      <p:sp>
        <p:nvSpPr>
          <p:cNvPr id="3" name="Slide Number Placeholder 2"/>
          <p:cNvSpPr>
            <a:spLocks noGrp="1"/>
          </p:cNvSpPr>
          <p:nvPr>
            <p:ph type="sldNum" sz="quarter" idx="11"/>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sz="2400">
                <a:ea typeface="MS PGothic" charset="0"/>
              </a:rPr>
              <a:pPr>
                <a:defRPr/>
              </a:pPr>
              <a:t>‹#›</a:t>
            </a:fld>
            <a:endParaRPr sz="2400">
              <a:ea typeface="MS PGothic" charset="0"/>
            </a:endParaRPr>
          </a:p>
        </p:txBody>
      </p:sp>
    </p:spTree>
    <p:extLst>
      <p:ext uri="{BB962C8B-B14F-4D97-AF65-F5344CB8AC3E}">
        <p14:creationId xmlns:p14="http://schemas.microsoft.com/office/powerpoint/2010/main" val="427624366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495321"/>
      </p:ext>
    </p:extLst>
  </p:cSld>
  <p:clrMapOvr>
    <a:masterClrMapping/>
  </p:clrMapOvr>
  <p:transition spd="med">
    <p:wipe dir="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7" name="Slide Number Placeholder 6"/>
          <p:cNvSpPr>
            <a:spLocks noGrp="1"/>
          </p:cNvSpPr>
          <p:nvPr>
            <p:ph type="sldNum" sz="quarter" idx="11"/>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025097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255948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1010258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6"/>
          </a:xfrm>
          <a:prstGeom prst="rect">
            <a:avLst/>
          </a:prstGeom>
        </p:spPr>
      </p:pic>
      <p:sp>
        <p:nvSpPr>
          <p:cNvPr id="18" name="Rectangle 17"/>
          <p:cNvSpPr/>
          <p:nvPr userDrawn="1"/>
        </p:nvSpPr>
        <p:spPr bwMode="gray">
          <a:xfrm>
            <a:off x="274638" y="1516062"/>
            <a:ext cx="6400800" cy="365760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516060"/>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74638" y="3619182"/>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269752"/>
            <a:ext cx="1552931" cy="332660"/>
          </a:xfrm>
          <a:prstGeom prst="rect">
            <a:avLst/>
          </a:prstGeom>
        </p:spPr>
      </p:pic>
    </p:spTree>
    <p:extLst>
      <p:ext uri="{BB962C8B-B14F-4D97-AF65-F5344CB8AC3E}">
        <p14:creationId xmlns:p14="http://schemas.microsoft.com/office/powerpoint/2010/main" val="3164609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92191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2_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5164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Blank Slide with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550" y="233151"/>
            <a:ext cx="11395784" cy="777169"/>
          </a:xfrm>
        </p:spPr>
        <p:txBody>
          <a:bodyPr tIns="0" bIns="0" anchor="ctr">
            <a:normAutofit/>
          </a:bodyPr>
          <a:lstStyle>
            <a:lvl1pPr algn="l">
              <a:lnSpc>
                <a:spcPts val="2992"/>
              </a:lnSpc>
              <a:defRPr sz="4896" b="0" cap="none">
                <a:solidFill>
                  <a:schemeClr val="tx2"/>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207040021"/>
      </p:ext>
    </p:extLst>
  </p:cSld>
  <p:clrMapOvr>
    <a:masterClrMapping/>
  </p:clrMapOvr>
  <p:transition>
    <p:fade/>
  </p:transition>
  <p:hf sldNum="0" hdr="0" ftr="0" dt="0"/>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1_Sub_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5276" y="295857"/>
            <a:ext cx="11371675" cy="565027"/>
          </a:xfrm>
          <a:prstGeom prst="rect">
            <a:avLst/>
          </a:prstGeom>
        </p:spPr>
        <p:txBody>
          <a:bodyPr lIns="0" tIns="0" rIns="0" bIns="0"/>
          <a:lstStyle>
            <a:lvl1pPr>
              <a:defRPr lang="en-US" sz="4080" b="0" kern="1200" cap="all" spc="-184" baseline="0" dirty="0">
                <a:ln w="3175">
                  <a:noFill/>
                </a:ln>
                <a:solidFill>
                  <a:schemeClr val="tx1"/>
                </a:solidFill>
                <a:effectLst/>
                <a:latin typeface="Segoe UI Light" pitchFamily="34" charset="0"/>
                <a:ea typeface="+mn-ea"/>
                <a:cs typeface="Segoe UI" pitchFamily="34" charset="0"/>
              </a:defRPr>
            </a:lvl1pPr>
          </a:lstStyle>
          <a:p>
            <a:r>
              <a:rPr lang="en-US"/>
              <a:t>Main Title for the slide</a:t>
            </a:r>
          </a:p>
        </p:txBody>
      </p:sp>
      <p:sp>
        <p:nvSpPr>
          <p:cNvPr id="17" name="Text Placeholder 14"/>
          <p:cNvSpPr>
            <a:spLocks noGrp="1"/>
          </p:cNvSpPr>
          <p:nvPr>
            <p:ph type="body" sz="quarter" idx="10" hasCustomPrompt="1"/>
          </p:nvPr>
        </p:nvSpPr>
        <p:spPr>
          <a:xfrm>
            <a:off x="712197" y="899898"/>
            <a:ext cx="11388676" cy="400238"/>
          </a:xfrm>
          <a:prstGeom prst="rect">
            <a:avLst/>
          </a:prstGeom>
        </p:spPr>
        <p:txBody>
          <a:bodyPr lIns="0" tIns="0" rIns="0" bIns="0"/>
          <a:lstStyle>
            <a:lvl1pPr marL="0" indent="0">
              <a:buFontTx/>
              <a:buNone/>
              <a:defRPr sz="2890" spc="-154">
                <a:solidFill>
                  <a:schemeClr val="accent2">
                    <a:lumMod val="20000"/>
                    <a:lumOff val="80000"/>
                  </a:schemeClr>
                </a:solidFill>
                <a:latin typeface="Segoe UI Light" pitchFamily="34" charset="0"/>
              </a:defRPr>
            </a:lvl1pPr>
          </a:lstStyle>
          <a:p>
            <a:pPr lvl="0"/>
            <a:r>
              <a:rPr lang="en-US"/>
              <a:t>Sub Title for the slide</a:t>
            </a:r>
          </a:p>
        </p:txBody>
      </p:sp>
    </p:spTree>
    <p:extLst>
      <p:ext uri="{BB962C8B-B14F-4D97-AF65-F5344CB8AC3E}">
        <p14:creationId xmlns:p14="http://schemas.microsoft.com/office/powerpoint/2010/main" val="408782956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1"/>
          </p:nvPr>
        </p:nvSpPr>
        <p:spPr>
          <a:xfrm>
            <a:off x="531279" y="1476625"/>
            <a:ext cx="5504574" cy="2674578"/>
          </a:xfrm>
        </p:spPr>
        <p:txBody>
          <a:bodyPr/>
          <a:lstStyle>
            <a:lvl1pPr marL="0" indent="0">
              <a:spcBef>
                <a:spcPts val="1224"/>
              </a:spcBef>
              <a:buNone/>
              <a:defRPr sz="4100">
                <a:gradFill>
                  <a:gsLst>
                    <a:gs pos="100000">
                      <a:schemeClr val="tx2"/>
                    </a:gs>
                    <a:gs pos="0">
                      <a:schemeClr val="tx2"/>
                    </a:gs>
                  </a:gsLst>
                  <a:lin ang="5400000" scaled="0"/>
                </a:gradFill>
                <a:latin typeface="+mj-lt"/>
              </a:defRPr>
            </a:lvl1pPr>
            <a:lvl2pPr marL="0" indent="0">
              <a:buNone/>
              <a:defRPr sz="2000"/>
            </a:lvl2pPr>
            <a:lvl3pPr marL="238054" indent="0">
              <a:buNone/>
              <a:defRPr sz="2000"/>
            </a:lvl3pPr>
            <a:lvl4pPr marL="466390" indent="0">
              <a:buNone/>
              <a:defRPr sz="2000"/>
            </a:lvl4pPr>
            <a:lvl5pPr marL="707682"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2"/>
          </p:nvPr>
        </p:nvSpPr>
        <p:spPr>
          <a:xfrm>
            <a:off x="6405480" y="1476625"/>
            <a:ext cx="5504574" cy="2674578"/>
          </a:xfrm>
        </p:spPr>
        <p:txBody>
          <a:bodyPr/>
          <a:lstStyle>
            <a:lvl1pPr marL="0" indent="0">
              <a:spcBef>
                <a:spcPts val="1224"/>
              </a:spcBef>
              <a:buNone/>
              <a:defRPr lang="en-US" sz="4100" kern="1200" spc="-71" baseline="0" dirty="0" smtClean="0">
                <a:gradFill>
                  <a:gsLst>
                    <a:gs pos="100000">
                      <a:schemeClr val="tx2"/>
                    </a:gs>
                    <a:gs pos="0">
                      <a:schemeClr val="tx2"/>
                    </a:gs>
                  </a:gsLst>
                  <a:lin ang="5400000" scaled="0"/>
                </a:gradFill>
                <a:latin typeface="+mj-lt"/>
                <a:ea typeface="+mn-ea"/>
                <a:cs typeface="+mn-cs"/>
              </a:defRPr>
            </a:lvl1pPr>
            <a:lvl2pPr marL="323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805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629"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1204"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5" name="TextBox 7"/>
          <p:cNvSpPr txBox="1"/>
          <p:nvPr/>
        </p:nvSpPr>
        <p:spPr>
          <a:xfrm>
            <a:off x="4244844" y="6724747"/>
            <a:ext cx="3946786" cy="1692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100" spc="153">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0657383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Slide for Developer Code</a:t>
            </a:r>
          </a:p>
        </p:txBody>
      </p:sp>
      <p:sp>
        <p:nvSpPr>
          <p:cNvPr id="3" name="Rectangle 2"/>
          <p:cNvSpPr/>
          <p:nvPr/>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50" y="1476624"/>
            <a:ext cx="11378776" cy="2131353"/>
          </a:xfrm>
        </p:spPr>
        <p:txBody>
          <a:bodyPr/>
          <a:lstStyle>
            <a:lvl1pPr marL="0" indent="0">
              <a:buNone/>
              <a:defRPr sz="3300">
                <a:gradFill>
                  <a:gsLst>
                    <a:gs pos="1250">
                      <a:srgbClr val="000000"/>
                    </a:gs>
                    <a:gs pos="100000">
                      <a:srgbClr val="000000"/>
                    </a:gs>
                  </a:gsLst>
                  <a:lin ang="5400000" scaled="0"/>
                </a:gradFill>
                <a:latin typeface="Consolas" pitchFamily="49" charset="0"/>
                <a:cs typeface="Consolas" pitchFamily="49" charset="0"/>
              </a:defRPr>
            </a:lvl1pPr>
            <a:lvl2pPr marL="346553" indent="0">
              <a:buNone/>
              <a:defRPr>
                <a:gradFill>
                  <a:gsLst>
                    <a:gs pos="1250">
                      <a:srgbClr val="000000"/>
                    </a:gs>
                    <a:gs pos="100000">
                      <a:srgbClr val="000000"/>
                    </a:gs>
                  </a:gsLst>
                  <a:lin ang="5400000" scaled="0"/>
                </a:gradFill>
                <a:latin typeface="Consolas" pitchFamily="49" charset="0"/>
                <a:cs typeface="Consolas" pitchFamily="49" charset="0"/>
              </a:defRPr>
            </a:lvl2pPr>
            <a:lvl3pPr marL="584607" indent="0">
              <a:buNone/>
              <a:defRPr>
                <a:gradFill>
                  <a:gsLst>
                    <a:gs pos="1250">
                      <a:srgbClr val="000000"/>
                    </a:gs>
                    <a:gs pos="100000">
                      <a:srgbClr val="000000"/>
                    </a:gs>
                  </a:gsLst>
                  <a:lin ang="5400000" scaled="0"/>
                </a:gradFill>
                <a:latin typeface="Consolas" pitchFamily="49" charset="0"/>
                <a:cs typeface="Consolas" pitchFamily="49" charset="0"/>
              </a:defRPr>
            </a:lvl3pPr>
            <a:lvl4pPr marL="814563"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99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85083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824" y="250962"/>
            <a:ext cx="11192828" cy="448490"/>
          </a:xfrm>
        </p:spPr>
        <p:txBody>
          <a:bodyPr/>
          <a:lstStyle/>
          <a:p>
            <a:r>
              <a:rPr lang="en-US"/>
              <a:t>Click to edit Master title style</a:t>
            </a:r>
          </a:p>
        </p:txBody>
      </p:sp>
      <p:sp>
        <p:nvSpPr>
          <p:cNvPr id="3" name="Content Placeholder 2"/>
          <p:cNvSpPr>
            <a:spLocks noGrp="1"/>
          </p:cNvSpPr>
          <p:nvPr>
            <p:ph idx="1"/>
          </p:nvPr>
        </p:nvSpPr>
        <p:spPr>
          <a:xfrm>
            <a:off x="621824" y="1532746"/>
            <a:ext cx="11192828" cy="2295500"/>
          </a:xfrm>
        </p:spPr>
        <p:txBody>
          <a:bodyPr/>
          <a:lstStyle>
            <a:lvl1pPr>
              <a:spcAft>
                <a:spcPts val="0"/>
              </a:spcAft>
              <a:defRPr/>
            </a:lvl1pPr>
            <a:lvl2pPr>
              <a:spcBef>
                <a:spcPts val="1122"/>
              </a:spcBef>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3"/>
          </p:nvPr>
        </p:nvSpPr>
        <p:spPr>
          <a:xfrm>
            <a:off x="621824" y="640388"/>
            <a:ext cx="11192828"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Tree>
    <p:extLst>
      <p:ext uri="{BB962C8B-B14F-4D97-AF65-F5344CB8AC3E}">
        <p14:creationId xmlns:p14="http://schemas.microsoft.com/office/powerpoint/2010/main" val="319416591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p>
        </p:txBody>
      </p:sp>
    </p:spTree>
    <p:extLst>
      <p:ext uri="{BB962C8B-B14F-4D97-AF65-F5344CB8AC3E}">
        <p14:creationId xmlns:p14="http://schemas.microsoft.com/office/powerpoint/2010/main" val="99686271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pPr defTabSz="931863" fontAlgn="base">
              <a:spcBef>
                <a:spcPct val="0"/>
              </a:spcBef>
              <a:spcAft>
                <a:spcPct val="0"/>
              </a:spcAft>
            </a:pPr>
            <a:r>
              <a:rPr lang="en-US" sz="2400">
                <a:solidFill>
                  <a:srgbClr val="505050"/>
                </a:solidFill>
                <a:ea typeface="MS PGothic" charset="0"/>
              </a:rPr>
              <a:t>Microsoft Confidential</a:t>
            </a:r>
          </a:p>
        </p:txBody>
      </p:sp>
      <p:sp>
        <p:nvSpPr>
          <p:cNvPr id="3" name="Slide Number Placeholder 2"/>
          <p:cNvSpPr>
            <a:spLocks noGrp="1"/>
          </p:cNvSpPr>
          <p:nvPr>
            <p:ph type="sldNum" sz="quarter" idx="14"/>
          </p:nvPr>
        </p:nvSpPr>
        <p:spPr>
          <a:xfrm>
            <a:off x="11595101" y="6689365"/>
            <a:ext cx="566737" cy="137160"/>
          </a:xfrm>
          <a:prstGeom prst="rect">
            <a:avLst/>
          </a:prstGeom>
        </p:spPr>
        <p:txBody>
          <a:bodyPr/>
          <a:lstStyle/>
          <a:p>
            <a:pPr defTabSz="931863" fontAlgn="base">
              <a:spcBef>
                <a:spcPct val="0"/>
              </a:spcBef>
              <a:spcAft>
                <a:spcPct val="0"/>
              </a:spcAft>
            </a:pPr>
            <a:fld id="{27258FFF-F925-446B-8502-81C933981705}" type="slidenum">
              <a:rPr lang="en-US" sz="2400" smtClean="0">
                <a:solidFill>
                  <a:srgbClr val="505050"/>
                </a:solidFill>
                <a:ea typeface="MS PGothic" charset="0"/>
              </a:rPr>
              <a:pPr defTabSz="931863" fontAlgn="base">
                <a:spcBef>
                  <a:spcPct val="0"/>
                </a:spcBef>
                <a:spcAft>
                  <a:spcPct val="0"/>
                </a:spcAft>
              </a:pPr>
              <a:t>‹#›</a:t>
            </a:fld>
            <a:endParaRPr lang="en-US" sz="2400">
              <a:solidFill>
                <a:srgbClr val="505050"/>
              </a:solidFill>
              <a:ea typeface="MS PGothic" charset="0"/>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7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0927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9044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80985704"/>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142636"/>
            <a:ext cx="11228387" cy="897427"/>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4440119"/>
            <a:ext cx="8705850" cy="1055382"/>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
        <p:nvSpPr>
          <p:cNvPr id="5" name="Text Placeholder 4"/>
          <p:cNvSpPr>
            <a:spLocks noGrp="1"/>
          </p:cNvSpPr>
          <p:nvPr>
            <p:ph type="body" sz="quarter" idx="10"/>
          </p:nvPr>
        </p:nvSpPr>
        <p:spPr>
          <a:xfrm>
            <a:off x="274638" y="2962689"/>
            <a:ext cx="11272837" cy="1377194"/>
          </a:xfrm>
        </p:spPr>
        <p:txBody>
          <a:bodyPr/>
          <a:lstStyle>
            <a:lvl1pPr marL="0" indent="0">
              <a:lnSpc>
                <a:spcPts val="4200"/>
              </a:lnSpc>
              <a:spcBef>
                <a:spcPts val="0"/>
              </a:spcBef>
              <a:buNone/>
              <a:defRPr sz="4000" b="0">
                <a:solidFill>
                  <a:schemeClr val="bg1"/>
                </a:solidFill>
                <a:latin typeface="+mj-lt"/>
              </a:defRPr>
            </a:lvl1pPr>
            <a:lvl2pPr marL="0" indent="0">
              <a:buNone/>
              <a:defRPr sz="3500" b="0">
                <a:solidFill>
                  <a:schemeClr val="bg1"/>
                </a:solidFill>
                <a:latin typeface="+mj-lt"/>
              </a:defRPr>
            </a:lvl2pPr>
            <a:lvl3pPr marL="0" indent="0">
              <a:buNone/>
              <a:defRPr sz="3500" b="0">
                <a:solidFill>
                  <a:schemeClr val="bg1"/>
                </a:solidFill>
                <a:latin typeface="+mj-lt"/>
              </a:defRPr>
            </a:lvl3pPr>
            <a:lvl4pPr marL="0" indent="0">
              <a:buNone/>
              <a:defRPr sz="3500" b="0">
                <a:solidFill>
                  <a:schemeClr val="bg1"/>
                </a:solidFill>
                <a:latin typeface="+mj-lt"/>
              </a:defRPr>
            </a:lvl4pPr>
            <a:lvl5pPr marL="0" indent="0">
              <a:buNone/>
              <a:defRPr sz="3500"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46105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339940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684955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38" y="1139825"/>
            <a:ext cx="11033125" cy="819150"/>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452625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tx1"/>
                </a:solidFill>
              </a:defRPr>
            </a:lvl1pPr>
          </a:lstStyle>
          <a:p>
            <a:pPr defTabSz="931863" fontAlgn="base">
              <a:spcBef>
                <a:spcPct val="0"/>
              </a:spcBef>
              <a:spcAft>
                <a:spcPct val="0"/>
              </a:spcAft>
            </a:pPr>
            <a:r>
              <a:rPr sz="2400">
                <a:solidFill>
                  <a:srgbClr val="000000"/>
                </a:solidFill>
                <a:ea typeface="MS PGothic" charset="0"/>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tx1"/>
                </a:solidFill>
              </a:defRPr>
            </a:lvl1pPr>
          </a:lstStyle>
          <a:p>
            <a:pPr defTabSz="931863" fontAlgn="base">
              <a:spcBef>
                <a:spcPct val="0"/>
              </a:spcBef>
              <a:spcAft>
                <a:spcPct val="0"/>
              </a:spcAft>
            </a:pPr>
            <a:fld id="{27258FFF-F925-446B-8502-81C933981705}" type="slidenum">
              <a:rPr sz="2400" smtClean="0">
                <a:solidFill>
                  <a:srgbClr val="000000"/>
                </a:solidFill>
                <a:ea typeface="MS PGothic" charset="0"/>
              </a:rPr>
              <a:pPr defTabSz="931863" fontAlgn="base">
                <a:spcBef>
                  <a:spcPct val="0"/>
                </a:spcBef>
                <a:spcAft>
                  <a:spcPct val="0"/>
                </a:spcAft>
              </a:pPr>
              <a:t>‹#›</a:t>
            </a:fld>
            <a:endParaRPr sz="2400">
              <a:solidFill>
                <a:srgbClr val="000000"/>
              </a:solidFill>
              <a:ea typeface="MS PGothic" charset="0"/>
            </a:endParaRPr>
          </a:p>
        </p:txBody>
      </p:sp>
    </p:spTree>
    <p:extLst>
      <p:ext uri="{BB962C8B-B14F-4D97-AF65-F5344CB8AC3E}">
        <p14:creationId xmlns:p14="http://schemas.microsoft.com/office/powerpoint/2010/main" val="2440998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a:t>Click to edit Master title style</a:t>
            </a:r>
          </a:p>
        </p:txBody>
      </p:sp>
    </p:spTree>
    <p:extLst>
      <p:ext uri="{BB962C8B-B14F-4D97-AF65-F5344CB8AC3E}">
        <p14:creationId xmlns:p14="http://schemas.microsoft.com/office/powerpoint/2010/main" val="3610604818"/>
      </p:ext>
    </p:extLst>
  </p:cSld>
  <p:clrMapOvr>
    <a:masterClrMapping/>
  </p:clrMapOvr>
  <p:transition spd="slow">
    <p:wipe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50pt Title/30pt Sub/Image BG">
    <p:spTree>
      <p:nvGrpSpPr>
        <p:cNvPr id="1" name=""/>
        <p:cNvGrpSpPr/>
        <p:nvPr/>
      </p:nvGrpSpPr>
      <p:grpSpPr>
        <a:xfrm>
          <a:off x="0" y="0"/>
          <a:ext cx="0" cy="0"/>
          <a:chOff x="0" y="0"/>
          <a:chExt cx="0" cy="0"/>
        </a:xfrm>
      </p:grpSpPr>
      <p:pic>
        <p:nvPicPr>
          <p:cNvPr id="2"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0" y="0"/>
            <a:ext cx="12436475"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98798301"/>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696584169"/>
      </p:ext>
    </p:extLst>
  </p:cSld>
  <p:clrMapOvr>
    <a:masterClrMapping/>
  </p:clrMapOvr>
  <p:transition spd="slow">
    <p:wipe dir="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2210862"/>
          </a:xfrm>
          <a:solidFill>
            <a:srgbClr val="003963">
              <a:alpha val="90000"/>
            </a:srgbClr>
          </a:solidFill>
        </p:spPr>
        <p:txBody>
          <a:bodyPr/>
          <a:lstStyle>
            <a:lvl1pPr marL="0" indent="0">
              <a:lnSpc>
                <a:spcPts val="4800"/>
              </a:lnSpc>
              <a:spcBef>
                <a:spcPts val="0"/>
              </a:spcBef>
              <a:buFontTx/>
              <a:buNone/>
              <a:defRPr sz="4300">
                <a:solidFill>
                  <a:schemeClr val="tx1"/>
                </a:solidFill>
              </a:defRPr>
            </a:lvl1pPr>
            <a:lvl2pPr marL="0" indent="0">
              <a:lnSpc>
                <a:spcPts val="2600"/>
              </a:lnSpc>
              <a:spcBef>
                <a:spcPts val="3600"/>
              </a:spcBef>
              <a:spcAft>
                <a:spcPts val="2400"/>
              </a:spcAft>
              <a:buFontTx/>
              <a:buNone/>
              <a:defRPr sz="2000">
                <a:solidFill>
                  <a:schemeClr val="tx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3764346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6379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5071419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70755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1863" fontAlgn="base">
              <a:spcBef>
                <a:spcPct val="0"/>
              </a:spcBef>
              <a:spcAft>
                <a:spcPct val="0"/>
              </a:spcAft>
            </a:pPr>
            <a:r>
              <a:rPr sz="2400">
                <a:solidFill>
                  <a:srgbClr val="505050">
                    <a:tint val="75000"/>
                  </a:srgbClr>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1863" fontAlgn="base">
              <a:spcBef>
                <a:spcPct val="0"/>
              </a:spcBef>
              <a:spcAft>
                <a:spcPct val="0"/>
              </a:spcAft>
            </a:pPr>
            <a:fld id="{27258FFF-F925-446B-8502-81C933981705}" type="slidenum">
              <a:rPr sz="2400" smtClean="0">
                <a:solidFill>
                  <a:srgbClr val="505050">
                    <a:tint val="75000"/>
                  </a:srgbClr>
                </a:solidFill>
                <a:ea typeface="MS PGothic" charset="0"/>
              </a:rPr>
              <a:pPr defTabSz="931863" fontAlgn="base">
                <a:spcBef>
                  <a:spcPct val="0"/>
                </a:spcBef>
                <a:spcAft>
                  <a:spcPct val="0"/>
                </a:spcAft>
              </a:pPr>
              <a:t>‹#›</a:t>
            </a:fld>
            <a:endParaRPr sz="2400">
              <a:solidFill>
                <a:srgbClr val="505050">
                  <a:tint val="75000"/>
                </a:srgbClr>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89867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3408966799"/>
      </p:ext>
    </p:extLst>
  </p:cSld>
  <p:clrMapOvr>
    <a:masterClrMapping/>
  </p:clrMapOvr>
  <p:transition spd="slow">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11830050" cy="1009651"/>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36836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36pt Title/26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4990020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36pt Title/26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415708784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36pt Title/26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6270398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6pt Title/24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42011648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36pt Title/24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42459259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34401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36pt Title/24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2160692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lvl1pPr>
            <a:lvl2pPr>
              <a:defRPr>
                <a:solidFill>
                  <a:schemeClr val="tx1">
                    <a:lumMod val="75000"/>
                    <a:lumOff val="25000"/>
                  </a:schemeClr>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5254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6810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0"/>
            <a:ext cx="11887200" cy="1688524"/>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89584" y="6696087"/>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fontAlgn="base">
              <a:spcBef>
                <a:spcPct val="0"/>
              </a:spcBef>
              <a:spcAft>
                <a:spcPct val="0"/>
              </a:spcAft>
            </a:pPr>
            <a:r>
              <a:rPr lang="en-US" sz="1049" spc="15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79003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883181" y="6632708"/>
            <a:ext cx="3938217" cy="372394"/>
          </a:xfrm>
          <a:prstGeom prst="rect">
            <a:avLst/>
          </a:prstGeom>
        </p:spPr>
        <p:txBody>
          <a:bodyPr lIns="91416" tIns="0" rIns="91416" bIns="45708" anchor="ctr"/>
          <a:lstStyle>
            <a:lvl1pPr algn="r">
              <a:defRPr sz="1495">
                <a:solidFill>
                  <a:schemeClr val="bg1"/>
                </a:solidFill>
                <a:latin typeface="+mn-lt"/>
              </a:defRPr>
            </a:lvl1pPr>
          </a:lstStyle>
          <a:p>
            <a:pPr defTabSz="932264" fontAlgn="base">
              <a:spcBef>
                <a:spcPct val="0"/>
              </a:spcBef>
              <a:spcAft>
                <a:spcPct val="0"/>
              </a:spcAft>
            </a:pPr>
            <a:endParaRPr>
              <a:solidFill>
                <a:prstClr val="white"/>
              </a:solidFill>
              <a:ea typeface="MS PGothic" charset="0"/>
              <a:cs typeface="Arial"/>
            </a:endParaRPr>
          </a:p>
        </p:txBody>
      </p:sp>
    </p:spTree>
    <p:extLst>
      <p:ext uri="{BB962C8B-B14F-4D97-AF65-F5344CB8AC3E}">
        <p14:creationId xmlns:p14="http://schemas.microsoft.com/office/powerpoint/2010/main" val="3173775222"/>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5"/>
          <p:cNvSpPr>
            <a:spLocks noGrp="1"/>
          </p:cNvSpPr>
          <p:nvPr>
            <p:ph type="sldNum" sz="quarter" idx="4"/>
          </p:nvPr>
        </p:nvSpPr>
        <p:spPr>
          <a:xfrm>
            <a:off x="11555559" y="6569962"/>
            <a:ext cx="764654" cy="372394"/>
          </a:xfrm>
          <a:prstGeom prst="rect">
            <a:avLst/>
          </a:prstGeom>
        </p:spPr>
        <p:txBody>
          <a:bodyPr vert="horz" lIns="91440" tIns="45720" rIns="91440" bIns="45720" rtlCol="0" anchor="ctr"/>
          <a:lstStyle>
            <a:lvl1pPr algn="r">
              <a:defRPr sz="816">
                <a:solidFill>
                  <a:srgbClr val="E8E8E8"/>
                </a:solidFill>
              </a:defRPr>
            </a:lvl1pPr>
          </a:lstStyle>
          <a:p>
            <a:pPr defTabSz="931863" fontAlgn="base">
              <a:spcBef>
                <a:spcPct val="0"/>
              </a:spcBef>
              <a:spcAft>
                <a:spcPct val="0"/>
              </a:spcAft>
            </a:pPr>
            <a:fld id="{BD271169-D5A2-4E26-9D3F-58E320BF9E89}" type="slidenum">
              <a:rPr smtClean="0">
                <a:ea typeface="MS PGothic" charset="0"/>
              </a:rPr>
              <a:pPr defTabSz="931863" fontAlgn="base">
                <a:spcBef>
                  <a:spcPct val="0"/>
                </a:spcBef>
                <a:spcAft>
                  <a:spcPct val="0"/>
                </a:spcAft>
              </a:pPr>
              <a:t>‹#›</a:t>
            </a:fld>
            <a:endParaRPr>
              <a:ea typeface="MS PGothic" charset="0"/>
            </a:endParaRPr>
          </a:p>
        </p:txBody>
      </p:sp>
    </p:spTree>
    <p:extLst>
      <p:ext uri="{BB962C8B-B14F-4D97-AF65-F5344CB8AC3E}">
        <p14:creationId xmlns:p14="http://schemas.microsoft.com/office/powerpoint/2010/main" val="5020673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41064"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4592" y="6565392"/>
            <a:ext cx="566928"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1699657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64364"/>
            <a:ext cx="7834977" cy="518091"/>
          </a:xfrm>
        </p:spPr>
        <p:txBody>
          <a:bodyPr anchor="ctr"/>
          <a:lstStyle>
            <a:lvl1pPr marL="0" indent="0" algn="l">
              <a:lnSpc>
                <a:spcPts val="2600"/>
              </a:lnSpc>
              <a:buNone/>
              <a:defRPr sz="1600">
                <a:solidFill>
                  <a:schemeClr val="tx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931837106"/>
      </p:ext>
    </p:extLst>
  </p:cSld>
  <p:clrMapOvr>
    <a:masterClrMapping/>
  </p:clrMapOvr>
  <p:transition spd="slow">
    <p:wipe dir="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4560545"/>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336005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58976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42792017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874319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272683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1798706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3" name="Picture 2" descr="DataInsights-iStock_000022453217Large.jpg"/>
          <p:cNvPicPr>
            <a:picLocks noChangeAspect="1"/>
          </p:cNvPicPr>
          <p:nvPr userDrawn="1"/>
        </p:nvPicPr>
        <p:blipFill rotWithShape="1">
          <a:blip r:embed="rId2">
            <a:alphaModFix/>
            <a:extLst>
              <a:ext uri="{28A0092B-C50C-407E-A947-70E740481C1C}">
                <a14:useLocalDpi xmlns:a14="http://schemas.microsoft.com/office/drawing/2010/main"/>
              </a:ext>
            </a:extLst>
          </a:blip>
          <a:srcRect/>
          <a:stretch/>
        </p:blipFill>
        <p:spPr>
          <a:xfrm>
            <a:off x="0" y="0"/>
            <a:ext cx="12466637" cy="6994525"/>
          </a:xfrm>
          <a:prstGeom prst="rect">
            <a:avLst/>
          </a:prstGeom>
        </p:spPr>
      </p:pic>
    </p:spTree>
    <p:extLst>
      <p:ext uri="{BB962C8B-B14F-4D97-AF65-F5344CB8AC3E}">
        <p14:creationId xmlns:p14="http://schemas.microsoft.com/office/powerpoint/2010/main" val="4209230498"/>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887200" cy="574675"/>
          </a:xfrm>
          <a:prstGeom prst="rect">
            <a:avLst/>
          </a:prstGeom>
        </p:spPr>
        <p:txBody>
          <a:bodyPr lIns="192024"/>
          <a:lstStyle>
            <a:lvl1pPr marL="0" indent="0">
              <a:buNone/>
              <a:defRPr lang="en-US" sz="2800" kern="1200" smtClean="0">
                <a:gradFill>
                  <a:gsLst>
                    <a:gs pos="2917">
                      <a:schemeClr val="tx2"/>
                    </a:gs>
                    <a:gs pos="100000">
                      <a:schemeClr val="tx2"/>
                    </a:gs>
                  </a:gsLst>
                  <a:lin ang="5400000" scaled="0"/>
                </a:gra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a:xfrm>
            <a:off x="457200" y="6565900"/>
            <a:ext cx="3937000" cy="136525"/>
          </a:xfrm>
          <a:prstGeom prst="rect">
            <a:avLst/>
          </a:prstGeom>
        </p:spPr>
        <p:txBody>
          <a:bodyPr/>
          <a:lstStyle>
            <a:lvl1pPr fontAlgn="base">
              <a:spcBef>
                <a:spcPct val="0"/>
              </a:spcBef>
              <a:spcAft>
                <a:spcPct val="0"/>
              </a:spcAft>
              <a:defRPr dirty="0" smtClean="0">
                <a:solidFill>
                  <a:srgbClr val="505050"/>
                </a:solidFill>
              </a:defRPr>
            </a:lvl1pPr>
          </a:lstStyle>
          <a:p>
            <a:pPr defTabSz="931863">
              <a:defRPr/>
            </a:pPr>
            <a:r>
              <a:rPr lang="en-US" sz="2400">
                <a:ea typeface="MS PGothic" charset="0"/>
              </a:rPr>
              <a:t>Microsoft Con2020fidential</a:t>
            </a:r>
            <a:endParaRPr sz="2400">
              <a:ea typeface="MS PGothic" charset="0"/>
            </a:endParaRPr>
          </a:p>
        </p:txBody>
      </p:sp>
      <p:sp>
        <p:nvSpPr>
          <p:cNvPr id="5" name="Slide Number Placeholder 3"/>
          <p:cNvSpPr>
            <a:spLocks noGrp="1"/>
          </p:cNvSpPr>
          <p:nvPr>
            <p:ph type="sldNum" sz="quarter" idx="15"/>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505050"/>
                </a:solidFill>
              </a:defRPr>
            </a:lvl1pPr>
          </a:lstStyle>
          <a:p>
            <a:pPr>
              <a:defRPr/>
            </a:pPr>
            <a:fld id="{56442AAA-6A77-5942-BCC4-0CCA4B0626F8}" type="slidenum">
              <a:rPr sz="2400">
                <a:ea typeface="MS PGothic" charset="0"/>
              </a:rPr>
              <a:pPr>
                <a:defRPr/>
              </a:pPr>
              <a:t>‹#›</a:t>
            </a:fld>
            <a:endParaRPr sz="2400">
              <a:ea typeface="MS PGothic" charset="0"/>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67557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900"/>
            <a:ext cx="3937000" cy="136525"/>
          </a:xfrm>
          <a:prstGeom prst="rect">
            <a:avLst/>
          </a:prstGeom>
        </p:spPr>
        <p:txBody>
          <a:bodyPr/>
          <a:lstStyle>
            <a:lvl1pPr fontAlgn="base">
              <a:spcBef>
                <a:spcPct val="0"/>
              </a:spcBef>
              <a:spcAft>
                <a:spcPct val="0"/>
              </a:spcAft>
              <a:defRPr dirty="0" smtClean="0">
                <a:solidFill>
                  <a:srgbClr val="000000"/>
                </a:solidFill>
              </a:defRPr>
            </a:lvl1pPr>
          </a:lstStyle>
          <a:p>
            <a:pPr defTabSz="931863">
              <a:defRPr/>
            </a:pPr>
            <a:r>
              <a:rPr lang="en-US" sz="2400">
                <a:ea typeface="MS PGothic" charset="0"/>
              </a:rPr>
              <a:t>Microsoft Con2020fidential</a:t>
            </a:r>
            <a:endParaRPr sz="2400">
              <a:ea typeface="MS PGothic" charset="0"/>
            </a:endParaRPr>
          </a:p>
        </p:txBody>
      </p:sp>
      <p:sp>
        <p:nvSpPr>
          <p:cNvPr id="3" name="Slide Number Placeholder 2"/>
          <p:cNvSpPr>
            <a:spLocks noGrp="1"/>
          </p:cNvSpPr>
          <p:nvPr>
            <p:ph type="sldNum" sz="quarter" idx="11"/>
          </p:nvPr>
        </p:nvSpPr>
        <p:spPr>
          <a:xfrm>
            <a:off x="11595100" y="6565900"/>
            <a:ext cx="566738" cy="136525"/>
          </a:xfrm>
          <a:prstGeom prst="rect">
            <a:avLst/>
          </a:prstGeom>
        </p:spPr>
        <p:txBody>
          <a:bodyPr/>
          <a:lstStyle>
            <a:lvl1pPr defTabSz="931863" fontAlgn="base">
              <a:spcBef>
                <a:spcPct val="0"/>
              </a:spcBef>
              <a:spcAft>
                <a:spcPct val="0"/>
              </a:spcAft>
              <a:defRPr smtClean="0">
                <a:solidFill>
                  <a:srgbClr val="000000"/>
                </a:solidFill>
              </a:defRPr>
            </a:lvl1pPr>
          </a:lstStyle>
          <a:p>
            <a:pPr>
              <a:defRPr/>
            </a:pPr>
            <a:fld id="{F8A0AC42-AA1D-4944-8D96-660DE70C7E1B}" type="slidenum">
              <a:rPr sz="2400">
                <a:ea typeface="MS PGothic" charset="0"/>
              </a:rPr>
              <a:pPr>
                <a:defRPr/>
              </a:pPr>
              <a:t>‹#›</a:t>
            </a:fld>
            <a:endParaRPr sz="2400">
              <a:ea typeface="MS PGothic" charset="0"/>
            </a:endParaRPr>
          </a:p>
        </p:txBody>
      </p:sp>
    </p:spTree>
    <p:extLst>
      <p:ext uri="{BB962C8B-B14F-4D97-AF65-F5344CB8AC3E}">
        <p14:creationId xmlns:p14="http://schemas.microsoft.com/office/powerpoint/2010/main" val="4494285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57176"/>
      </p:ext>
    </p:extLst>
  </p:cSld>
  <p:clrMapOvr>
    <a:masterClrMapping/>
  </p:clrMapOvr>
  <p:transition spd="med">
    <p:wipe dir="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7" name="Slide Number Placeholder 6"/>
          <p:cNvSpPr>
            <a:spLocks noGrp="1"/>
          </p:cNvSpPr>
          <p:nvPr>
            <p:ph type="sldNum" sz="quarter" idx="11"/>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03199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74639" y="1212849"/>
            <a:ext cx="11889564" cy="2135969"/>
          </a:xfrm>
        </p:spPr>
        <p:txBody>
          <a:bodyPr>
            <a:spAutoFit/>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2"/>
          </p:nvPr>
        </p:nvSpPr>
        <p:spPr>
          <a:xfrm>
            <a:off x="457200" y="6565900"/>
            <a:ext cx="3937000" cy="136525"/>
          </a:xfrm>
          <a:prstGeom prst="rect">
            <a:avLst/>
          </a:prstGeom>
        </p:spPr>
        <p:txBody>
          <a:bodyPr/>
          <a:lstStyle/>
          <a:p>
            <a:pPr defTabSz="931863" fontAlgn="base">
              <a:spcBef>
                <a:spcPct val="0"/>
              </a:spcBef>
              <a:spcAft>
                <a:spcPct val="0"/>
              </a:spcAft>
              <a:defRPr/>
            </a:pPr>
            <a:r>
              <a:rPr lang="en-US" sz="2400">
                <a:solidFill>
                  <a:srgbClr val="FFFFFF"/>
                </a:solidFill>
                <a:ea typeface="MS PGothic" charset="0"/>
              </a:rPr>
              <a:t>Microsoft Con2020fidential</a:t>
            </a:r>
          </a:p>
        </p:txBody>
      </p:sp>
      <p:sp>
        <p:nvSpPr>
          <p:cNvPr id="5" name="Slide Number Placeholder 4"/>
          <p:cNvSpPr>
            <a:spLocks noGrp="1"/>
          </p:cNvSpPr>
          <p:nvPr>
            <p:ph type="sldNum" sz="quarter" idx="13"/>
          </p:nvPr>
        </p:nvSpPr>
        <p:spPr>
          <a:xfrm>
            <a:off x="11595100" y="6565900"/>
            <a:ext cx="566738" cy="136525"/>
          </a:xfrm>
          <a:prstGeom prst="rect">
            <a:avLst/>
          </a:prstGeom>
        </p:spPr>
        <p:txBody>
          <a:bodyPr/>
          <a:lstStyle/>
          <a:p>
            <a:pPr defTabSz="931863" fontAlgn="base">
              <a:spcBef>
                <a:spcPct val="0"/>
              </a:spcBef>
              <a:spcAft>
                <a:spcPct val="0"/>
              </a:spcAft>
              <a:defRPr/>
            </a:pPr>
            <a:fld id="{75FAD755-3BD0-2447-A9DF-109DAABEFD99}" type="slidenum">
              <a:rPr lang="en-US" sz="2400" smtClean="0">
                <a:solidFill>
                  <a:srgbClr val="FFFFFF"/>
                </a:solidFill>
                <a:ea typeface="MS PGothic" charset="0"/>
              </a:rPr>
              <a:pPr defTabSz="931863" fontAlgn="base">
                <a:spcBef>
                  <a:spcPct val="0"/>
                </a:spcBef>
                <a:spcAft>
                  <a:spcPct val="0"/>
                </a:spcAft>
                <a:defRPr/>
              </a:pPr>
              <a:t>‹#›</a:t>
            </a:fld>
            <a:endParaRPr lang="en-US" sz="2400">
              <a:solidFill>
                <a:srgbClr val="FFFFFF"/>
              </a:solidFill>
              <a:ea typeface="MS PGothic" charset="0"/>
            </a:endParaRP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30942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37738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96220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23929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pic>
        <p:nvPicPr>
          <p:cNvPr id="5" name="Picture 4"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5821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9247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32171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42506837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10415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88979791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3546894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1004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653574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4080906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9463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72328445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742" rtl="0" eaLnBrk="1" latinLnBrk="0" hangingPunct="1">
              <a:lnSpc>
                <a:spcPct val="90000"/>
              </a:lnSpc>
              <a:spcBef>
                <a:spcPct val="0"/>
              </a:spcBef>
              <a:buNone/>
              <a:defRPr lang="en-US" sz="5800" b="0" kern="1200" cap="none" spc="-102" baseline="0" dirty="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10593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933323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0989470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86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102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pic>
        <p:nvPicPr>
          <p:cNvPr id="3" name="Picture 2" descr="C:\Users\petern\AppData\Local\Temp\vmware-petern\VMwareDnD\9912bbd5\PPE_Logo_RGB_bootcamp_600x131.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27619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5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71204642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812798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142636"/>
            <a:ext cx="11228387" cy="897427"/>
          </a:xfrm>
        </p:spPr>
        <p:txBody>
          <a:bodyPr/>
          <a:lstStyle>
            <a:lvl1pPr>
              <a:defRPr sz="6000">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4440119"/>
            <a:ext cx="8705850" cy="1055382"/>
          </a:xfrm>
        </p:spPr>
        <p:txBody>
          <a:bodyPr/>
          <a:lstStyle>
            <a:lvl1pPr marL="0" indent="0" algn="l">
              <a:lnSpc>
                <a:spcPts val="2700"/>
              </a:lnSpc>
              <a:buNone/>
              <a:defRPr sz="22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3324" y="479775"/>
            <a:ext cx="1304123" cy="285764"/>
          </a:xfrm>
          <a:prstGeom prst="rect">
            <a:avLst/>
          </a:prstGeom>
        </p:spPr>
      </p:pic>
      <p:sp>
        <p:nvSpPr>
          <p:cNvPr id="5" name="Text Placeholder 4"/>
          <p:cNvSpPr>
            <a:spLocks noGrp="1"/>
          </p:cNvSpPr>
          <p:nvPr>
            <p:ph type="body" sz="quarter" idx="10"/>
          </p:nvPr>
        </p:nvSpPr>
        <p:spPr>
          <a:xfrm>
            <a:off x="274638" y="2962689"/>
            <a:ext cx="11272837" cy="1377194"/>
          </a:xfrm>
        </p:spPr>
        <p:txBody>
          <a:bodyPr/>
          <a:lstStyle>
            <a:lvl1pPr marL="0" indent="0">
              <a:lnSpc>
                <a:spcPts val="4200"/>
              </a:lnSpc>
              <a:spcBef>
                <a:spcPts val="0"/>
              </a:spcBef>
              <a:buNone/>
              <a:defRPr sz="4000" b="0">
                <a:solidFill>
                  <a:schemeClr val="bg1"/>
                </a:solidFill>
                <a:latin typeface="+mj-lt"/>
              </a:defRPr>
            </a:lvl1pPr>
            <a:lvl2pPr marL="0" indent="0">
              <a:buNone/>
              <a:defRPr sz="3500" b="0">
                <a:solidFill>
                  <a:schemeClr val="bg1"/>
                </a:solidFill>
                <a:latin typeface="+mj-lt"/>
              </a:defRPr>
            </a:lvl2pPr>
            <a:lvl3pPr marL="0" indent="0">
              <a:buNone/>
              <a:defRPr sz="3500" b="0">
                <a:solidFill>
                  <a:schemeClr val="bg1"/>
                </a:solidFill>
                <a:latin typeface="+mj-lt"/>
              </a:defRPr>
            </a:lvl3pPr>
            <a:lvl4pPr marL="0" indent="0">
              <a:buNone/>
              <a:defRPr sz="3500" b="0">
                <a:solidFill>
                  <a:schemeClr val="bg1"/>
                </a:solidFill>
                <a:latin typeface="+mj-lt"/>
              </a:defRPr>
            </a:lvl4pPr>
            <a:lvl5pPr marL="0" indent="0">
              <a:buNone/>
              <a:defRPr sz="3500" b="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293728995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6" name="Slide Number Placeholder 5"/>
          <p:cNvSpPr>
            <a:spLocks noGrp="1"/>
          </p:cNvSpPr>
          <p:nvPr>
            <p:ph type="sldNum" sz="quarter" idx="12"/>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7" name="Text Placeholder 4"/>
          <p:cNvSpPr>
            <a:spLocks noGrp="1"/>
          </p:cNvSpPr>
          <p:nvPr>
            <p:ph type="body" sz="quarter" idx="13"/>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19070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Tree>
    <p:extLst>
      <p:ext uri="{BB962C8B-B14F-4D97-AF65-F5344CB8AC3E}">
        <p14:creationId xmlns:p14="http://schemas.microsoft.com/office/powerpoint/2010/main" val="2250875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1863" fontAlgn="base">
              <a:spcBef>
                <a:spcPct val="0"/>
              </a:spcBef>
              <a:spcAft>
                <a:spcPct val="0"/>
              </a:spcAft>
            </a:pPr>
            <a:r>
              <a:rPr sz="2400">
                <a:solidFill>
                  <a:srgbClr val="505050"/>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tx2"/>
                </a:solidFill>
              </a:defRPr>
            </a:lvl1pPr>
          </a:lstStyle>
          <a:p>
            <a:pPr defTabSz="931863" fontAlgn="base">
              <a:spcBef>
                <a:spcPct val="0"/>
              </a:spcBef>
              <a:spcAft>
                <a:spcPct val="0"/>
              </a:spcAft>
            </a:pPr>
            <a:fld id="{27258FFF-F925-446B-8502-81C933981705}" type="slidenum">
              <a:rPr sz="2400" smtClean="0">
                <a:solidFill>
                  <a:srgbClr val="505050"/>
                </a:solidFill>
                <a:ea typeface="MS PGothic" charset="0"/>
              </a:rPr>
              <a:pPr defTabSz="931863" fontAlgn="base">
                <a:spcBef>
                  <a:spcPct val="0"/>
                </a:spcBef>
                <a:spcAft>
                  <a:spcPct val="0"/>
                </a:spcAft>
              </a:pPr>
              <a:t>‹#›</a:t>
            </a:fld>
            <a:endParaRPr sz="2400">
              <a:solidFill>
                <a:srgbClr val="505050"/>
              </a:solidFill>
              <a:ea typeface="MS PGothic" charset="0"/>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gn="l" defTabSz="932742" rtl="0" eaLnBrk="1" latinLnBrk="0" hangingPunct="1">
              <a:lnSpc>
                <a:spcPct val="90000"/>
              </a:lnSpc>
              <a:spcBef>
                <a:spcPct val="0"/>
              </a:spcBef>
              <a:spcAft>
                <a:spcPts val="2400"/>
              </a:spcAft>
              <a:buFontTx/>
              <a:buNone/>
              <a:defRPr lang="en-US" sz="5800" b="0" kern="1200" cap="none" spc="-102"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38" y="1139825"/>
            <a:ext cx="11033125" cy="819150"/>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148588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tx1"/>
                </a:solidFill>
              </a:defRPr>
            </a:lvl1pPr>
          </a:lstStyle>
          <a:p>
            <a:pPr defTabSz="931863" fontAlgn="base">
              <a:spcBef>
                <a:spcPct val="0"/>
              </a:spcBef>
              <a:spcAft>
                <a:spcPct val="0"/>
              </a:spcAft>
            </a:pPr>
            <a:r>
              <a:rPr sz="2400">
                <a:solidFill>
                  <a:srgbClr val="000000"/>
                </a:solidFill>
                <a:ea typeface="MS PGothic" charset="0"/>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tx1"/>
                </a:solidFill>
              </a:defRPr>
            </a:lvl1pPr>
          </a:lstStyle>
          <a:p>
            <a:pPr defTabSz="931863" fontAlgn="base">
              <a:spcBef>
                <a:spcPct val="0"/>
              </a:spcBef>
              <a:spcAft>
                <a:spcPct val="0"/>
              </a:spcAft>
            </a:pPr>
            <a:fld id="{27258FFF-F925-446B-8502-81C933981705}" type="slidenum">
              <a:rPr sz="2400" smtClean="0">
                <a:solidFill>
                  <a:srgbClr val="000000"/>
                </a:solidFill>
                <a:ea typeface="MS PGothic" charset="0"/>
              </a:rPr>
              <a:pPr defTabSz="931863" fontAlgn="base">
                <a:spcBef>
                  <a:spcPct val="0"/>
                </a:spcBef>
                <a:spcAft>
                  <a:spcPct val="0"/>
                </a:spcAft>
              </a:pPr>
              <a:t>‹#›</a:t>
            </a:fld>
            <a:endParaRPr sz="2400">
              <a:solidFill>
                <a:srgbClr val="000000"/>
              </a:solidFill>
              <a:ea typeface="MS PGothic" charset="0"/>
            </a:endParaRPr>
          </a:p>
        </p:txBody>
      </p:sp>
    </p:spTree>
    <p:extLst>
      <p:ext uri="{BB962C8B-B14F-4D97-AF65-F5344CB8AC3E}">
        <p14:creationId xmlns:p14="http://schemas.microsoft.com/office/powerpoint/2010/main" val="837684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00"/>
            </a:lvl1pPr>
          </a:lstStyle>
          <a:p>
            <a:r>
              <a:rPr lang="en-US"/>
              <a:t>Click to edit Master title style</a:t>
            </a:r>
          </a:p>
        </p:txBody>
      </p:sp>
    </p:spTree>
    <p:extLst>
      <p:ext uri="{BB962C8B-B14F-4D97-AF65-F5344CB8AC3E}">
        <p14:creationId xmlns:p14="http://schemas.microsoft.com/office/powerpoint/2010/main" val="1853158360"/>
      </p:ext>
    </p:extLst>
  </p:cSld>
  <p:clrMapOvr>
    <a:masterClrMapping/>
  </p:clrMapOvr>
  <p:transition spd="slow">
    <p:wipe dir="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50pt Title/30pt Sub/Image BG">
    <p:spTree>
      <p:nvGrpSpPr>
        <p:cNvPr id="1" name=""/>
        <p:cNvGrpSpPr/>
        <p:nvPr/>
      </p:nvGrpSpPr>
      <p:grpSpPr>
        <a:xfrm>
          <a:off x="0" y="0"/>
          <a:ext cx="0" cy="0"/>
          <a:chOff x="0" y="0"/>
          <a:chExt cx="0" cy="0"/>
        </a:xfrm>
      </p:grpSpPr>
      <p:pic>
        <p:nvPicPr>
          <p:cNvPr id="2"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0" y="0"/>
            <a:ext cx="12436475"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290687"/>
      </p:ext>
    </p:extLst>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tx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4083111461"/>
      </p:ext>
    </p:extLst>
  </p:cSld>
  <p:clrMapOvr>
    <a:masterClrMapping/>
  </p:clrMapOvr>
  <p:transition spd="slow">
    <p:wipe dir="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4556125" cy="2210862"/>
          </a:xfrm>
          <a:solidFill>
            <a:srgbClr val="003963">
              <a:alpha val="90000"/>
            </a:srgbClr>
          </a:solidFill>
        </p:spPr>
        <p:txBody>
          <a:bodyPr/>
          <a:lstStyle>
            <a:lvl1pPr marL="0" indent="0">
              <a:lnSpc>
                <a:spcPts val="4800"/>
              </a:lnSpc>
              <a:spcBef>
                <a:spcPts val="0"/>
              </a:spcBef>
              <a:buFontTx/>
              <a:buNone/>
              <a:defRPr sz="4300">
                <a:solidFill>
                  <a:schemeClr val="tx1"/>
                </a:solidFill>
              </a:defRPr>
            </a:lvl1pPr>
            <a:lvl2pPr marL="0" indent="0">
              <a:lnSpc>
                <a:spcPts val="2600"/>
              </a:lnSpc>
              <a:spcBef>
                <a:spcPts val="3600"/>
              </a:spcBef>
              <a:spcAft>
                <a:spcPts val="2400"/>
              </a:spcAft>
              <a:buFontTx/>
              <a:buNone/>
              <a:defRPr sz="2000">
                <a:solidFill>
                  <a:schemeClr val="tx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a:p>
            <a:pPr lvl="1"/>
            <a:r>
              <a:rPr lang="en-US"/>
              <a:t>Second level</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1863" fontAlgn="base">
              <a:lnSpc>
                <a:spcPct val="90000"/>
              </a:lnSpc>
              <a:spcBef>
                <a:spcPct val="0"/>
              </a:spcBef>
              <a:spcAft>
                <a:spcPts val="600"/>
              </a:spcAft>
            </a:pPr>
            <a:endParaRPr lang="en-US" sz="2400">
              <a:gradFill>
                <a:gsLst>
                  <a:gs pos="2917">
                    <a:srgbClr val="000000"/>
                  </a:gs>
                  <a:gs pos="30000">
                    <a:srgbClr val="000000"/>
                  </a:gs>
                </a:gsLst>
                <a:lin ang="5400000" scaled="0"/>
              </a:gradFill>
              <a:ea typeface="MS PGothic" charset="0"/>
            </a:endParaRPr>
          </a:p>
        </p:txBody>
      </p:sp>
    </p:spTree>
    <p:extLst>
      <p:ext uri="{BB962C8B-B14F-4D97-AF65-F5344CB8AC3E}">
        <p14:creationId xmlns:p14="http://schemas.microsoft.com/office/powerpoint/2010/main" val="1532486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330" y="-1"/>
            <a:ext cx="12436475" cy="6995517"/>
          </a:xfrm>
          <a:prstGeom prst="rect">
            <a:avLst/>
          </a:prstGeom>
        </p:spPr>
      </p:pic>
      <p:pic>
        <p:nvPicPr>
          <p:cNvPr id="14" name="Picture 13" descr="DataInsights-iStock_000022453217Large.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a:stretch/>
        </p:blipFill>
        <p:spPr>
          <a:xfrm>
            <a:off x="8158823" y="2348029"/>
            <a:ext cx="2812534" cy="2806484"/>
          </a:xfrm>
          <a:prstGeom prst="rect">
            <a:avLst/>
          </a:prstGeom>
        </p:spPr>
      </p:pic>
      <p:pic>
        <p:nvPicPr>
          <p:cNvPr id="11" name="Picture 9"/>
          <p:cNvPicPr>
            <a:picLocks noChangeAspect="1"/>
          </p:cNvPicPr>
          <p:nvPr userDrawn="1"/>
        </p:nvPicPr>
        <p:blipFill>
          <a:blip r:embed="rId4" cstate="email">
            <a:extLst>
              <a:ext uri="{28A0092B-C50C-407E-A947-70E740481C1C}">
                <a14:useLocalDpi xmlns:a14="http://schemas.microsoft.com/office/drawing/2010/main"/>
              </a:ext>
            </a:extLst>
          </a:blip>
          <a:srcRect l="19656" r="20331"/>
          <a:stretch>
            <a:fillRect/>
          </a:stretch>
        </p:blipFill>
        <p:spPr bwMode="auto">
          <a:xfrm>
            <a:off x="6705600" y="241300"/>
            <a:ext cx="5573713"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userDrawn="1"/>
        </p:nvSpPr>
        <p:spPr bwMode="auto">
          <a:xfrm>
            <a:off x="0" y="0"/>
            <a:ext cx="6175127"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7" rIns="0" bIns="46637" anchor="ctr"/>
          <a:lstStyle/>
          <a:p>
            <a:pPr algn="ctr" defTabSz="932472" fontAlgn="base">
              <a:spcBef>
                <a:spcPct val="0"/>
              </a:spcBef>
              <a:spcAft>
                <a:spcPct val="0"/>
              </a:spcAft>
              <a:defRPr/>
            </a:pPr>
            <a:endParaRPr lang="en-US" sz="200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473075" y="479425"/>
            <a:ext cx="1330325" cy="292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74638" y="1456836"/>
            <a:ext cx="5597112" cy="2049689"/>
          </a:xfrm>
        </p:spPr>
        <p:txBody>
          <a:bodyPr/>
          <a:lstStyle>
            <a:lvl1pPr>
              <a:defRPr sz="5400">
                <a:gradFill>
                  <a:gsLst>
                    <a:gs pos="2917">
                      <a:srgbClr val="FFFFFF"/>
                    </a:gs>
                    <a:gs pos="100000">
                      <a:srgbClr val="FFFFFF"/>
                    </a:gs>
                  </a:gsLst>
                  <a:lin ang="5400000" scaled="0"/>
                </a:gradFill>
              </a:defRPr>
            </a:lvl1pPr>
          </a:lstStyle>
          <a:p>
            <a:r>
              <a:rPr lang="en-US"/>
              <a:t>Click to edit Master title style</a:t>
            </a:r>
          </a:p>
        </p:txBody>
      </p:sp>
      <p:sp>
        <p:nvSpPr>
          <p:cNvPr id="17" name="Subtitle 2"/>
          <p:cNvSpPr>
            <a:spLocks noGrp="1"/>
          </p:cNvSpPr>
          <p:nvPr>
            <p:ph type="subTitle" idx="1"/>
          </p:nvPr>
        </p:nvSpPr>
        <p:spPr>
          <a:xfrm>
            <a:off x="274702" y="4411652"/>
            <a:ext cx="5597048" cy="1076679"/>
          </a:xfrm>
        </p:spPr>
        <p:txBody>
          <a:bodyPr/>
          <a:lstStyle>
            <a:lvl1pPr marL="0" indent="0" algn="l">
              <a:lnSpc>
                <a:spcPts val="2700"/>
              </a:lnSpc>
              <a:buNone/>
              <a:defRPr sz="2400">
                <a:gradFill>
                  <a:gsLst>
                    <a:gs pos="2917">
                      <a:srgbClr val="FFFFFF"/>
                    </a:gs>
                    <a:gs pos="100000">
                      <a:srgbClr val="FFFFFF"/>
                    </a:gs>
                  </a:gsLst>
                  <a:lin ang="5400000" scaled="0"/>
                </a:gra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86421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62177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975906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6pt Title/24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rgbClr val="BA141A"/>
                </a:solidFill>
              </a:defRPr>
            </a:lvl1pPr>
          </a:lstStyle>
          <a:p>
            <a:pPr marL="0" lvl="0">
              <a:lnSpc>
                <a:spcPts val="3600"/>
              </a:lnSpc>
              <a:spcBef>
                <a:spcPts val="864"/>
              </a:spcBef>
            </a:pPr>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pPr defTabSz="931863" fontAlgn="base">
              <a:spcBef>
                <a:spcPct val="0"/>
              </a:spcBef>
              <a:spcAft>
                <a:spcPct val="0"/>
              </a:spcAft>
            </a:pPr>
            <a:r>
              <a:rPr sz="2400">
                <a:solidFill>
                  <a:srgbClr val="505050">
                    <a:tint val="75000"/>
                  </a:srgbClr>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lvl1pPr>
          </a:lstStyle>
          <a:p>
            <a:pPr defTabSz="931863" fontAlgn="base">
              <a:spcBef>
                <a:spcPct val="0"/>
              </a:spcBef>
              <a:spcAft>
                <a:spcPct val="0"/>
              </a:spcAft>
            </a:pPr>
            <a:fld id="{27258FFF-F925-446B-8502-81C933981705}" type="slidenum">
              <a:rPr sz="2400" smtClean="0">
                <a:solidFill>
                  <a:srgbClr val="505050">
                    <a:tint val="75000"/>
                  </a:srgbClr>
                </a:solidFill>
                <a:ea typeface="MS PGothic" charset="0"/>
              </a:rPr>
              <a:pPr defTabSz="931863" fontAlgn="base">
                <a:spcBef>
                  <a:spcPct val="0"/>
                </a:spcBef>
                <a:spcAft>
                  <a:spcPct val="0"/>
                </a:spcAft>
              </a:pPr>
              <a:t>‹#›</a:t>
            </a:fld>
            <a:endParaRPr sz="2400">
              <a:solidFill>
                <a:srgbClr val="505050">
                  <a:tint val="75000"/>
                </a:srgbClr>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latin typeface="+mn-lt"/>
              </a:defRPr>
            </a:lvl1pPr>
            <a:lvl2pPr marL="690563" indent="-233363">
              <a:spcBef>
                <a:spcPts val="1200"/>
              </a:spcBef>
              <a:buSzPct val="100000"/>
              <a:buFont typeface="Segoe UI" pitchFamily="34" charset="0"/>
              <a:buChar char="‐"/>
              <a:defRPr sz="2000"/>
            </a:lvl2pPr>
            <a:lvl3pPr marL="1147763" indent="-233363">
              <a:spcBef>
                <a:spcPts val="1200"/>
              </a:spcBef>
              <a:buFont typeface="Wingdings" pitchFamily="2" charset="2"/>
              <a:buChar char="§"/>
              <a:defRPr sz="1800"/>
            </a:lvl3pPr>
            <a:lvl4pPr marL="1600200" indent="-342900">
              <a:spcBef>
                <a:spcPts val="1200"/>
              </a:spcBef>
              <a:buFont typeface="+mj-lt"/>
              <a:buAutoNum type="arabicPeriod"/>
              <a:defRPr sz="1600"/>
            </a:lvl4pPr>
            <a:lvl5pPr marL="1946275" indent="-342900">
              <a:spcBef>
                <a:spcPts val="1200"/>
              </a:spcBef>
              <a:buFont typeface="+mj-lt"/>
              <a:buAutoNum type="alphaLcParenR"/>
              <a:defRPr sz="1600"/>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50235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_Title Slide Solid">
    <p:spTree>
      <p:nvGrpSpPr>
        <p:cNvPr id="1" name=""/>
        <p:cNvGrpSpPr/>
        <p:nvPr/>
      </p:nvGrpSpPr>
      <p:grpSpPr>
        <a:xfrm>
          <a:off x="0" y="0"/>
          <a:ext cx="0" cy="0"/>
          <a:chOff x="0" y="0"/>
          <a:chExt cx="0" cy="0"/>
        </a:xfrm>
      </p:grpSpPr>
      <p:pic>
        <p:nvPicPr>
          <p:cNvPr id="10" name="Picture 9" descr="TDC-quadtone.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12560" y="0"/>
            <a:ext cx="12463209" cy="7007281"/>
          </a:xfrm>
          <a:prstGeom prst="rect">
            <a:avLst/>
          </a:prstGeom>
        </p:spPr>
      </p:pic>
      <p:pic>
        <p:nvPicPr>
          <p:cNvPr id="11" name="Picture 10" descr="Stocksy_txpdf90e07fcg6000_Medium_152099.jpg"/>
          <p:cNvPicPr>
            <a:picLocks noChangeAspect="1"/>
          </p:cNvPicPr>
          <p:nvPr userDrawn="1"/>
        </p:nvPicPr>
        <p:blipFill rotWithShape="1">
          <a:blip r:embed="rId3" cstate="screen">
            <a:alphaModFix/>
            <a:extLst>
              <a:ext uri="{28A0092B-C50C-407E-A947-70E740481C1C}">
                <a14:useLocalDpi xmlns:a14="http://schemas.microsoft.com/office/drawing/2010/main"/>
              </a:ext>
            </a:extLst>
          </a:blip>
          <a:srcRect r="-313"/>
          <a:stretch/>
        </p:blipFill>
        <p:spPr>
          <a:xfrm>
            <a:off x="7919579" y="2421089"/>
            <a:ext cx="2763530" cy="2730267"/>
          </a:xfrm>
          <a:prstGeom prst="rect">
            <a:avLst/>
          </a:prstGeom>
        </p:spPr>
      </p:pic>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83492" y="1441150"/>
            <a:ext cx="5143830" cy="2538441"/>
          </a:xfrm>
        </p:spPr>
        <p:txBody>
          <a:bodyPr/>
          <a:lstStyle>
            <a:lvl1pPr>
              <a:defRPr sz="520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83554" y="4313834"/>
            <a:ext cx="7834977" cy="619152"/>
          </a:xfrm>
        </p:spPr>
        <p:txBody>
          <a:bodyPr anchor="ctr"/>
          <a:lstStyle>
            <a:lvl1pPr marL="0" indent="0" algn="l">
              <a:lnSpc>
                <a:spcPts val="2600"/>
              </a:lnSpc>
              <a:buNone/>
              <a:defRPr sz="16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6" name="Picture 7"/>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25463" y="534988"/>
            <a:ext cx="1254125" cy="274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770437" y="394338"/>
            <a:ext cx="8991600" cy="6356050"/>
          </a:xfrm>
          <a:prstGeom prst="rect">
            <a:avLst/>
          </a:prstGeom>
          <a:effectLst>
            <a:outerShdw blurRad="114300" dist="38100" dir="2700000" algn="tl" rotWithShape="0">
              <a:prstClr val="black">
                <a:alpha val="40000"/>
              </a:prstClr>
            </a:outerShdw>
          </a:effectLst>
        </p:spPr>
      </p:pic>
      <p:sp>
        <p:nvSpPr>
          <p:cNvPr id="2" name="TextBox 1"/>
          <p:cNvSpPr txBox="1"/>
          <p:nvPr userDrawn="1"/>
        </p:nvSpPr>
        <p:spPr>
          <a:xfrm>
            <a:off x="-464040" y="40707"/>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1281520690"/>
      </p:ext>
    </p:extLst>
  </p:cSld>
  <p:clrMapOvr>
    <a:masterClrMapping/>
  </p:clrMapOvr>
  <p:transition spd="slow">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_Blue Tile Title">
    <p:spTree>
      <p:nvGrpSpPr>
        <p:cNvPr id="1" name=""/>
        <p:cNvGrpSpPr/>
        <p:nvPr/>
      </p:nvGrpSpPr>
      <p:grpSpPr>
        <a:xfrm>
          <a:off x="0" y="0"/>
          <a:ext cx="0" cy="0"/>
          <a:chOff x="0" y="0"/>
          <a:chExt cx="0" cy="0"/>
        </a:xfrm>
      </p:grpSpPr>
      <p:pic>
        <p:nvPicPr>
          <p:cNvPr id="6" name="Picture 5" descr="hanggliders - secondary.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87" y="0"/>
            <a:ext cx="12435388" cy="6994525"/>
          </a:xfrm>
          <a:prstGeom prst="rect">
            <a:avLst/>
          </a:prstGeom>
        </p:spPr>
      </p:pic>
      <p:sp>
        <p:nvSpPr>
          <p:cNvPr id="9" name="Text Placeholder 8"/>
          <p:cNvSpPr>
            <a:spLocks noGrp="1"/>
          </p:cNvSpPr>
          <p:nvPr>
            <p:ph type="body" sz="quarter" idx="10"/>
          </p:nvPr>
        </p:nvSpPr>
        <p:spPr>
          <a:xfrm>
            <a:off x="285750" y="304799"/>
            <a:ext cx="11830050" cy="1009651"/>
          </a:xfrm>
          <a:solidFill>
            <a:srgbClr val="003963">
              <a:alpha val="90000"/>
            </a:srgbClr>
          </a:solidFill>
        </p:spPr>
        <p:txBody>
          <a:bodyPr/>
          <a:lstStyle>
            <a:lvl1pPr marL="0" indent="0">
              <a:lnSpc>
                <a:spcPts val="4800"/>
              </a:lnSpc>
              <a:spcBef>
                <a:spcPts val="0"/>
              </a:spcBef>
              <a:buFontTx/>
              <a:buNone/>
              <a:defRPr sz="4300">
                <a:solidFill>
                  <a:schemeClr val="bg1"/>
                </a:solidFill>
              </a:defRPr>
            </a:lvl1pPr>
            <a:lvl2pPr marL="0" indent="0">
              <a:lnSpc>
                <a:spcPts val="2600"/>
              </a:lnSpc>
              <a:spcBef>
                <a:spcPts val="3600"/>
              </a:spcBef>
              <a:spcAft>
                <a:spcPts val="2400"/>
              </a:spcAft>
              <a:buFontTx/>
              <a:buNone/>
              <a:defRPr sz="2000">
                <a:solidFill>
                  <a:schemeClr val="bg1"/>
                </a:solidFill>
              </a:defRPr>
            </a:lvl2pPr>
            <a:lvl3pPr marL="230188" indent="-228600">
              <a:lnSpc>
                <a:spcPts val="2700"/>
              </a:lnSpc>
              <a:spcBef>
                <a:spcPts val="0"/>
              </a:spcBef>
              <a:defRPr sz="2000">
                <a:solidFill>
                  <a:schemeClr val="bg1"/>
                </a:solidFill>
              </a:defRPr>
            </a:lvl3pPr>
            <a:lvl4pPr marL="230188" indent="-228600">
              <a:lnSpc>
                <a:spcPts val="2700"/>
              </a:lnSpc>
              <a:spcBef>
                <a:spcPts val="0"/>
              </a:spcBef>
              <a:defRPr sz="2000">
                <a:solidFill>
                  <a:schemeClr val="bg1"/>
                </a:solidFill>
              </a:defRPr>
            </a:lvl4pPr>
            <a:lvl5pPr marL="230188" indent="-228600">
              <a:lnSpc>
                <a:spcPts val="2700"/>
              </a:lnSpc>
              <a:spcBef>
                <a:spcPts val="0"/>
              </a:spcBef>
              <a:defRPr sz="2000">
                <a:solidFill>
                  <a:schemeClr val="bg1"/>
                </a:solidFill>
              </a:defRPr>
            </a:lvl5pPr>
          </a:lstStyle>
          <a:p>
            <a:pPr lvl="0"/>
            <a:r>
              <a:rPr lang="en-US"/>
              <a:t>Click to edit Master text styles</a:t>
            </a:r>
          </a:p>
        </p:txBody>
      </p:sp>
      <p:sp>
        <p:nvSpPr>
          <p:cNvPr id="3" name="TextBox 2"/>
          <p:cNvSpPr txBox="1"/>
          <p:nvPr userDrawn="1"/>
        </p:nvSpPr>
        <p:spPr>
          <a:xfrm>
            <a:off x="-1819060" y="-457200"/>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
        <p:nvSpPr>
          <p:cNvPr id="2" name="TextBox 1"/>
          <p:cNvSpPr txBox="1"/>
          <p:nvPr userDrawn="1"/>
        </p:nvSpPr>
        <p:spPr>
          <a:xfrm>
            <a:off x="15918688" y="-3259174"/>
            <a:ext cx="914400" cy="914400"/>
          </a:xfrm>
          <a:prstGeom prst="rect">
            <a:avLst/>
          </a:prstGeom>
          <a:noFill/>
        </p:spPr>
        <p:txBody>
          <a:bodyPr wrap="none" lIns="182880" tIns="146304" rIns="182880" bIns="146304" rtlCol="0">
            <a:noAutofit/>
          </a:bodyPr>
          <a:lstStyle/>
          <a:p>
            <a:pPr defTabSz="932404" fontAlgn="base">
              <a:lnSpc>
                <a:spcPct val="90000"/>
              </a:lnSpc>
              <a:spcBef>
                <a:spcPct val="0"/>
              </a:spcBef>
              <a:spcAft>
                <a:spcPts val="600"/>
              </a:spcAft>
            </a:pPr>
            <a:endParaRPr lang="en-US" sz="2400">
              <a:gradFill>
                <a:gsLst>
                  <a:gs pos="2917">
                    <a:srgbClr val="505050"/>
                  </a:gs>
                  <a:gs pos="30000">
                    <a:srgbClr val="505050"/>
                  </a:gs>
                </a:gsLst>
                <a:lin ang="5400000" scaled="0"/>
              </a:gradFill>
              <a:ea typeface="MS PGothic" charset="0"/>
            </a:endParaRPr>
          </a:p>
        </p:txBody>
      </p:sp>
    </p:spTree>
    <p:extLst>
      <p:ext uri="{BB962C8B-B14F-4D97-AF65-F5344CB8AC3E}">
        <p14:creationId xmlns:p14="http://schemas.microsoft.com/office/powerpoint/2010/main" val="178308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36pt Title/26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53210984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36pt Title/26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41186772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36pt Title/26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solidFill>
                  <a:schemeClr val="bg1"/>
                </a:solidFill>
                <a:latin typeface="+mn-lt"/>
              </a:defRPr>
            </a:lvl1pPr>
            <a:lvl2pPr marL="690563" indent="-233363">
              <a:spcBef>
                <a:spcPts val="1200"/>
              </a:spcBef>
              <a:buSzPct val="100000"/>
              <a:buFont typeface="Segoe UI" pitchFamily="34" charset="0"/>
              <a:buChar char="‐"/>
              <a:defRPr>
                <a:solidFill>
                  <a:schemeClr val="bg1"/>
                </a:solidFill>
              </a:defRPr>
            </a:lvl2pPr>
            <a:lvl3pPr marL="1147763" indent="-233363">
              <a:spcBef>
                <a:spcPts val="1200"/>
              </a:spcBef>
              <a:buFont typeface="Wingdings" pitchFamily="2" charset="2"/>
              <a:buChar char="§"/>
              <a:defRPr>
                <a:solidFill>
                  <a:schemeClr val="bg1"/>
                </a:solidFill>
              </a:defRPr>
            </a:lvl3pPr>
            <a:lvl4pPr marL="1600200" indent="-342900">
              <a:spcBef>
                <a:spcPts val="1200"/>
              </a:spcBef>
              <a:buFont typeface="+mj-lt"/>
              <a:buAutoNum type="arabicPeriod"/>
              <a:defRPr>
                <a:solidFill>
                  <a:schemeClr val="bg1"/>
                </a:solidFill>
              </a:defRPr>
            </a:lvl4pPr>
            <a:lvl5pPr marL="1946275" indent="-342900">
              <a:spcBef>
                <a:spcPts val="1200"/>
              </a:spcBef>
              <a:buFont typeface="+mj-lt"/>
              <a:buAutoNum type="alphaLcParenR"/>
              <a:defRPr>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4398468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36pt Title/24pt Bulle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86499458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36pt Title/24pt Bullet Text">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263020213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36pt Title/24pt Bullet Text">
    <p:bg>
      <p:bgPr>
        <a:solidFill>
          <a:srgbClr val="002050"/>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pPr defTabSz="931863" fontAlgn="base">
              <a:spcBef>
                <a:spcPct val="0"/>
              </a:spcBef>
              <a:spcAft>
                <a:spcPct val="0"/>
              </a:spcAft>
            </a:pPr>
            <a:r>
              <a:rPr sz="2400">
                <a:solidFill>
                  <a:srgbClr val="FFFFFF"/>
                </a:solidFill>
                <a:ea typeface="MS PGothic" charset="0"/>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lgn="r">
              <a:defRPr>
                <a:solidFill>
                  <a:schemeClr val="bg1"/>
                </a:solidFill>
              </a:defRPr>
            </a:lvl1pPr>
          </a:lstStyle>
          <a:p>
            <a:pPr defTabSz="931863" fontAlgn="base">
              <a:spcBef>
                <a:spcPct val="0"/>
              </a:spcBef>
              <a:spcAft>
                <a:spcPct val="0"/>
              </a:spcAft>
            </a:pPr>
            <a:fld id="{27258FFF-F925-446B-8502-81C933981705}" type="slidenum">
              <a:rPr sz="2400" smtClean="0">
                <a:solidFill>
                  <a:srgbClr val="FFFFFF"/>
                </a:solidFill>
                <a:ea typeface="MS PGothic" charset="0"/>
              </a:rPr>
              <a:pPr defTabSz="931863" fontAlgn="base">
                <a:spcBef>
                  <a:spcPct val="0"/>
                </a:spcBef>
                <a:spcAft>
                  <a:spcPct val="0"/>
                </a:spcAft>
              </a:pPr>
              <a:t>‹#›</a:t>
            </a:fld>
            <a:endParaRPr sz="2400">
              <a:solidFill>
                <a:srgbClr val="FFFFFF"/>
              </a:solidFill>
              <a:ea typeface="MS PGothic" charset="0"/>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400">
                <a:solidFill>
                  <a:schemeClr val="bg1"/>
                </a:solidFill>
                <a:latin typeface="+mn-lt"/>
              </a:defRPr>
            </a:lvl1pPr>
            <a:lvl2pPr marL="690563" indent="-233363">
              <a:spcBef>
                <a:spcPts val="1200"/>
              </a:spcBef>
              <a:buSzPct val="100000"/>
              <a:buFont typeface="Segoe UI" pitchFamily="34" charset="0"/>
              <a:buChar char="‐"/>
              <a:defRPr sz="2000">
                <a:solidFill>
                  <a:schemeClr val="bg1"/>
                </a:solidFill>
              </a:defRPr>
            </a:lvl2pPr>
            <a:lvl3pPr marL="1147763" indent="-233363">
              <a:spcBef>
                <a:spcPts val="1200"/>
              </a:spcBef>
              <a:buFont typeface="Wingdings" pitchFamily="2" charset="2"/>
              <a:buChar char="§"/>
              <a:defRPr sz="1800">
                <a:solidFill>
                  <a:schemeClr val="bg1"/>
                </a:solidFill>
              </a:defRPr>
            </a:lvl3pPr>
            <a:lvl4pPr marL="1600200" indent="-342900">
              <a:spcBef>
                <a:spcPts val="1200"/>
              </a:spcBef>
              <a:buFont typeface="+mj-lt"/>
              <a:buAutoNum type="arabicPeriod"/>
              <a:defRPr sz="1600">
                <a:solidFill>
                  <a:schemeClr val="bg1"/>
                </a:solidFill>
              </a:defRPr>
            </a:lvl4pPr>
            <a:lvl5pPr marL="1946275" indent="-342900">
              <a:spcBef>
                <a:spcPts val="1200"/>
              </a:spcBef>
              <a:buFont typeface="+mj-lt"/>
              <a:buAutoNum type="alphaLcParenR"/>
              <a:defRPr sz="1600">
                <a:solidFill>
                  <a:schemeClr val="bg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
        <p:nvSpPr>
          <p:cNvPr id="6" name="Title 1"/>
          <p:cNvSpPr>
            <a:spLocks noGrp="1"/>
          </p:cNvSpPr>
          <p:nvPr>
            <p:ph type="title" hasCustomPrompt="1"/>
          </p:nvPr>
        </p:nvSpPr>
        <p:spPr>
          <a:xfrm>
            <a:off x="274639" y="264964"/>
            <a:ext cx="9143999" cy="1097302"/>
          </a:xfrm>
        </p:spPr>
        <p:txBody>
          <a:bodyPr vert="horz" wrap="square" lIns="146304" tIns="91440" rIns="146304" bIns="91440" rtlCol="0" anchor="t">
            <a:noAutofit/>
          </a:bodyPr>
          <a:lstStyle>
            <a:lvl1pPr>
              <a:defRPr lang="en-US" sz="3600">
                <a:solidFill>
                  <a:schemeClr val="bg1"/>
                </a:solidFill>
              </a:defRPr>
            </a:lvl1pPr>
          </a:lstStyle>
          <a:p>
            <a:pPr marL="0" lvl="0">
              <a:lnSpc>
                <a:spcPts val="3600"/>
              </a:lnSpc>
              <a:spcBef>
                <a:spcPts val="864"/>
              </a:spcBef>
            </a:pPr>
            <a:r>
              <a:rPr lang="en-US"/>
              <a:t>Lorem Ipsum Dolor Sit.</a:t>
            </a:r>
          </a:p>
        </p:txBody>
      </p:sp>
    </p:spTree>
    <p:extLst>
      <p:ext uri="{BB962C8B-B14F-4D97-AF65-F5344CB8AC3E}">
        <p14:creationId xmlns:p14="http://schemas.microsoft.com/office/powerpoint/2010/main" val="1539862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61" Type="http://schemas.openxmlformats.org/officeDocument/2006/relationships/theme" Target="../theme/theme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slideLayout" Target="../slideLayouts/slideLayout11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55" Type="http://schemas.openxmlformats.org/officeDocument/2006/relationships/slideLayout" Target="../slideLayouts/slideLayout174.xml"/><Relationship Id="rId63" Type="http://schemas.openxmlformats.org/officeDocument/2006/relationships/slideLayout" Target="../slideLayouts/slideLayout182.xml"/><Relationship Id="rId68" Type="http://schemas.openxmlformats.org/officeDocument/2006/relationships/slideLayout" Target="../slideLayouts/slideLayout187.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3" Type="http://schemas.openxmlformats.org/officeDocument/2006/relationships/slideLayout" Target="../slideLayouts/slideLayout172.xml"/><Relationship Id="rId58" Type="http://schemas.openxmlformats.org/officeDocument/2006/relationships/slideLayout" Target="../slideLayouts/slideLayout177.xml"/><Relationship Id="rId66" Type="http://schemas.openxmlformats.org/officeDocument/2006/relationships/slideLayout" Target="../slideLayouts/slideLayout185.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57" Type="http://schemas.openxmlformats.org/officeDocument/2006/relationships/slideLayout" Target="../slideLayouts/slideLayout176.xml"/><Relationship Id="rId61" Type="http://schemas.openxmlformats.org/officeDocument/2006/relationships/slideLayout" Target="../slideLayouts/slideLayout180.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slideLayout" Target="../slideLayouts/slideLayout171.xml"/><Relationship Id="rId60" Type="http://schemas.openxmlformats.org/officeDocument/2006/relationships/slideLayout" Target="../slideLayouts/slideLayout179.xml"/><Relationship Id="rId65" Type="http://schemas.openxmlformats.org/officeDocument/2006/relationships/slideLayout" Target="../slideLayouts/slideLayout184.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56" Type="http://schemas.openxmlformats.org/officeDocument/2006/relationships/slideLayout" Target="../slideLayouts/slideLayout175.xml"/><Relationship Id="rId64" Type="http://schemas.openxmlformats.org/officeDocument/2006/relationships/slideLayout" Target="../slideLayouts/slideLayout183.xml"/><Relationship Id="rId69" Type="http://schemas.openxmlformats.org/officeDocument/2006/relationships/theme" Target="../theme/theme3.xml"/><Relationship Id="rId8" Type="http://schemas.openxmlformats.org/officeDocument/2006/relationships/slideLayout" Target="../slideLayouts/slideLayout127.xml"/><Relationship Id="rId51" Type="http://schemas.openxmlformats.org/officeDocument/2006/relationships/slideLayout" Target="../slideLayouts/slideLayout170.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59" Type="http://schemas.openxmlformats.org/officeDocument/2006/relationships/slideLayout" Target="../slideLayouts/slideLayout178.xml"/><Relationship Id="rId67" Type="http://schemas.openxmlformats.org/officeDocument/2006/relationships/slideLayout" Target="../slideLayouts/slideLayout186.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54" Type="http://schemas.openxmlformats.org/officeDocument/2006/relationships/slideLayout" Target="../slideLayouts/slideLayout173.xml"/><Relationship Id="rId62" Type="http://schemas.openxmlformats.org/officeDocument/2006/relationships/slideLayout" Target="../slideLayouts/slideLayout1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7260948"/>
      </p:ext>
    </p:extLst>
  </p:cSld>
  <p:clrMap bg1="dk1" tx1="lt1" bg2="dk2" tx2="lt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 id="2147484269" r:id="rId37"/>
    <p:sldLayoutId id="2147484270" r:id="rId38"/>
    <p:sldLayoutId id="2147484271" r:id="rId39"/>
    <p:sldLayoutId id="2147484272" r:id="rId40"/>
    <p:sldLayoutId id="2147484273" r:id="rId41"/>
    <p:sldLayoutId id="2147484274" r:id="rId42"/>
    <p:sldLayoutId id="2147484275" r:id="rId43"/>
    <p:sldLayoutId id="2147484276" r:id="rId44"/>
    <p:sldLayoutId id="2147484277" r:id="rId45"/>
    <p:sldLayoutId id="2147484278" r:id="rId46"/>
    <p:sldLayoutId id="2147484279" r:id="rId47"/>
    <p:sldLayoutId id="2147484281" r:id="rId48"/>
    <p:sldLayoutId id="2147484282" r:id="rId49"/>
    <p:sldLayoutId id="2147484283" r:id="rId50"/>
    <p:sldLayoutId id="2147484284" r:id="rId51"/>
    <p:sldLayoutId id="2147484285" r:id="rId52"/>
    <p:sldLayoutId id="2147484286" r:id="rId53"/>
    <p:sldLayoutId id="2147484287" r:id="rId54"/>
    <p:sldLayoutId id="2147484288" r:id="rId55"/>
    <p:sldLayoutId id="2147484289" r:id="rId56"/>
    <p:sldLayoutId id="2147484290" r:id="rId57"/>
    <p:sldLayoutId id="2147484291" r:id="rId58"/>
    <p:sldLayoutId id="2147484292" r:id="rId5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94624"/>
      </p:ext>
    </p:extLst>
  </p:cSld>
  <p:clrMap bg1="dk1" tx1="lt1" bg2="dk2" tx2="lt2" accent1="accent1" accent2="accent2" accent3="accent3" accent4="accent4" accent5="accent5" accent6="accent6" hlink="hlink" folHlink="folHlink"/>
  <p:sldLayoutIdLst>
    <p:sldLayoutId id="2147484366" r:id="rId1"/>
    <p:sldLayoutId id="2147484367" r:id="rId2"/>
    <p:sldLayoutId id="2147484368" r:id="rId3"/>
    <p:sldLayoutId id="2147484369" r:id="rId4"/>
    <p:sldLayoutId id="2147484370" r:id="rId5"/>
    <p:sldLayoutId id="2147484371" r:id="rId6"/>
    <p:sldLayoutId id="2147484372" r:id="rId7"/>
    <p:sldLayoutId id="2147484373" r:id="rId8"/>
    <p:sldLayoutId id="2147484374" r:id="rId9"/>
    <p:sldLayoutId id="2147484375" r:id="rId10"/>
    <p:sldLayoutId id="2147484376" r:id="rId11"/>
    <p:sldLayoutId id="2147484377" r:id="rId12"/>
    <p:sldLayoutId id="2147484378" r:id="rId13"/>
    <p:sldLayoutId id="2147484379" r:id="rId14"/>
    <p:sldLayoutId id="2147484380" r:id="rId15"/>
    <p:sldLayoutId id="2147484381" r:id="rId16"/>
    <p:sldLayoutId id="2147484382" r:id="rId17"/>
    <p:sldLayoutId id="2147484383" r:id="rId18"/>
    <p:sldLayoutId id="2147484384" r:id="rId19"/>
    <p:sldLayoutId id="2147484385" r:id="rId20"/>
    <p:sldLayoutId id="2147484386" r:id="rId21"/>
    <p:sldLayoutId id="2147484387" r:id="rId22"/>
    <p:sldLayoutId id="2147484388" r:id="rId23"/>
    <p:sldLayoutId id="2147484389" r:id="rId24"/>
    <p:sldLayoutId id="2147484390" r:id="rId25"/>
    <p:sldLayoutId id="2147484391" r:id="rId26"/>
    <p:sldLayoutId id="2147484392" r:id="rId27"/>
    <p:sldLayoutId id="2147484393" r:id="rId28"/>
    <p:sldLayoutId id="2147484394" r:id="rId29"/>
    <p:sldLayoutId id="2147484395" r:id="rId30"/>
    <p:sldLayoutId id="2147484396" r:id="rId31"/>
    <p:sldLayoutId id="2147484397" r:id="rId32"/>
    <p:sldLayoutId id="2147484398" r:id="rId33"/>
    <p:sldLayoutId id="2147484399" r:id="rId34"/>
    <p:sldLayoutId id="2147484400" r:id="rId35"/>
    <p:sldLayoutId id="2147484401" r:id="rId36"/>
    <p:sldLayoutId id="2147484402" r:id="rId37"/>
    <p:sldLayoutId id="2147484403" r:id="rId38"/>
    <p:sldLayoutId id="2147484404" r:id="rId39"/>
    <p:sldLayoutId id="2147484405" r:id="rId40"/>
    <p:sldLayoutId id="2147484406" r:id="rId41"/>
    <p:sldLayoutId id="2147484407" r:id="rId42"/>
    <p:sldLayoutId id="2147484408" r:id="rId43"/>
    <p:sldLayoutId id="2147484409" r:id="rId44"/>
    <p:sldLayoutId id="2147484410" r:id="rId45"/>
    <p:sldLayoutId id="2147484411" r:id="rId46"/>
    <p:sldLayoutId id="2147484412" r:id="rId47"/>
    <p:sldLayoutId id="2147484414" r:id="rId48"/>
    <p:sldLayoutId id="2147484415" r:id="rId49"/>
    <p:sldLayoutId id="2147484416" r:id="rId50"/>
    <p:sldLayoutId id="2147484417" r:id="rId51"/>
    <p:sldLayoutId id="2147484418" r:id="rId52"/>
    <p:sldLayoutId id="2147484419" r:id="rId53"/>
    <p:sldLayoutId id="2147484420" r:id="rId54"/>
    <p:sldLayoutId id="2147484421" r:id="rId55"/>
    <p:sldLayoutId id="2147484422" r:id="rId56"/>
    <p:sldLayoutId id="2147484423" r:id="rId57"/>
    <p:sldLayoutId id="2147484424" r:id="rId58"/>
    <p:sldLayoutId id="2147484425" r:id="rId59"/>
    <p:sldLayoutId id="2147484506" r:id="rId6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4677119"/>
      </p:ext>
    </p:extLst>
  </p:cSld>
  <p:clrMap bg1="dk1" tx1="lt1" bg2="dk2" tx2="lt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445" r:id="rId13"/>
    <p:sldLayoutId id="2147484446" r:id="rId14"/>
    <p:sldLayoutId id="2147484447" r:id="rId15"/>
    <p:sldLayoutId id="2147484448" r:id="rId16"/>
    <p:sldLayoutId id="2147484449" r:id="rId17"/>
    <p:sldLayoutId id="2147484450" r:id="rId18"/>
    <p:sldLayoutId id="2147484451" r:id="rId19"/>
    <p:sldLayoutId id="2147484452" r:id="rId20"/>
    <p:sldLayoutId id="2147484453" r:id="rId21"/>
    <p:sldLayoutId id="2147484454" r:id="rId22"/>
    <p:sldLayoutId id="2147484455" r:id="rId23"/>
    <p:sldLayoutId id="2147484456" r:id="rId24"/>
    <p:sldLayoutId id="2147484457" r:id="rId25"/>
    <p:sldLayoutId id="2147484458" r:id="rId26"/>
    <p:sldLayoutId id="2147484459" r:id="rId27"/>
    <p:sldLayoutId id="2147484460" r:id="rId28"/>
    <p:sldLayoutId id="2147484461" r:id="rId29"/>
    <p:sldLayoutId id="2147484462" r:id="rId30"/>
    <p:sldLayoutId id="2147484463" r:id="rId31"/>
    <p:sldLayoutId id="2147484464" r:id="rId32"/>
    <p:sldLayoutId id="2147484465" r:id="rId33"/>
    <p:sldLayoutId id="2147484466" r:id="rId34"/>
    <p:sldLayoutId id="2147484467" r:id="rId35"/>
    <p:sldLayoutId id="2147484468" r:id="rId36"/>
    <p:sldLayoutId id="2147484469" r:id="rId37"/>
    <p:sldLayoutId id="2147484470" r:id="rId38"/>
    <p:sldLayoutId id="2147484471" r:id="rId39"/>
    <p:sldLayoutId id="2147484472" r:id="rId40"/>
    <p:sldLayoutId id="2147484473" r:id="rId41"/>
    <p:sldLayoutId id="2147484474" r:id="rId42"/>
    <p:sldLayoutId id="2147484475" r:id="rId43"/>
    <p:sldLayoutId id="2147484476" r:id="rId44"/>
    <p:sldLayoutId id="2147484477" r:id="rId45"/>
    <p:sldLayoutId id="2147484478" r:id="rId46"/>
    <p:sldLayoutId id="2147484479" r:id="rId47"/>
    <p:sldLayoutId id="2147484481" r:id="rId48"/>
    <p:sldLayoutId id="2147484482" r:id="rId49"/>
    <p:sldLayoutId id="2147484483" r:id="rId50"/>
    <p:sldLayoutId id="2147484484" r:id="rId51"/>
    <p:sldLayoutId id="2147484485" r:id="rId52"/>
    <p:sldLayoutId id="2147484486" r:id="rId53"/>
    <p:sldLayoutId id="2147484487" r:id="rId54"/>
    <p:sldLayoutId id="2147484488" r:id="rId55"/>
    <p:sldLayoutId id="2147484489" r:id="rId56"/>
    <p:sldLayoutId id="2147484490" r:id="rId57"/>
    <p:sldLayoutId id="2147484491" r:id="rId58"/>
    <p:sldLayoutId id="2147484492" r:id="rId59"/>
    <p:sldLayoutId id="2147484497" r:id="rId60"/>
    <p:sldLayoutId id="2147484498" r:id="rId61"/>
    <p:sldLayoutId id="2147484499" r:id="rId62"/>
    <p:sldLayoutId id="2147484500" r:id="rId63"/>
    <p:sldLayoutId id="2147484501" r:id="rId64"/>
    <p:sldLayoutId id="2147484502" r:id="rId65"/>
    <p:sldLayoutId id="2147484503" r:id="rId66"/>
    <p:sldLayoutId id="2147484504" r:id="rId67"/>
    <p:sldLayoutId id="2147484505" r:id="rId6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59F9ED-8EBD-4F70-87D6-FE2E510A3413}"/>
              </a:ext>
            </a:extLst>
          </p:cNvPr>
          <p:cNvSpPr>
            <a:spLocks noGrp="1"/>
          </p:cNvSpPr>
          <p:nvPr>
            <p:ph type="body" sz="quarter" idx="12"/>
          </p:nvPr>
        </p:nvSpPr>
        <p:spPr>
          <a:xfrm>
            <a:off x="275544" y="4444669"/>
            <a:ext cx="6122997" cy="1828007"/>
          </a:xfrm>
        </p:spPr>
        <p:txBody>
          <a:bodyPr/>
          <a:lstStyle/>
          <a:p>
            <a:endParaRPr lang="en-US" dirty="0"/>
          </a:p>
        </p:txBody>
      </p:sp>
      <p:sp>
        <p:nvSpPr>
          <p:cNvPr id="2" name="Title 1">
            <a:extLst>
              <a:ext uri="{FF2B5EF4-FFF2-40B4-BE49-F238E27FC236}">
                <a16:creationId xmlns:a16="http://schemas.microsoft.com/office/drawing/2014/main" id="{ADD15D00-13C7-4945-BD90-643E464B977F}"/>
              </a:ext>
            </a:extLst>
          </p:cNvPr>
          <p:cNvSpPr>
            <a:spLocks noGrp="1"/>
          </p:cNvSpPr>
          <p:nvPr>
            <p:ph type="title"/>
          </p:nvPr>
        </p:nvSpPr>
        <p:spPr/>
        <p:txBody>
          <a:bodyPr/>
          <a:lstStyle/>
          <a:p>
            <a:r>
              <a:rPr lang="en-US" dirty="0"/>
              <a:t>Azure SQL Database </a:t>
            </a:r>
            <a:br>
              <a:rPr lang="en-US" dirty="0"/>
            </a:br>
            <a:r>
              <a:rPr lang="en-US" dirty="0"/>
              <a:t>Managed instance</a:t>
            </a:r>
          </a:p>
        </p:txBody>
      </p:sp>
    </p:spTree>
    <p:extLst>
      <p:ext uri="{BB962C8B-B14F-4D97-AF65-F5344CB8AC3E}">
        <p14:creationId xmlns:p14="http://schemas.microsoft.com/office/powerpoint/2010/main" val="372152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prstGeom prst="rect">
            <a:avLst/>
          </a:prstGeom>
        </p:spPr>
        <p:txBody>
          <a:bodyPr/>
          <a:lstStyle/>
          <a:p>
            <a:fld id="{63863B58-CBB8-49E9-BA96-0A2E095CB188}" type="slidenum">
              <a:rPr>
                <a:solidFill>
                  <a:prstClr val="white"/>
                </a:solidFill>
              </a:rPr>
              <a:pPr/>
              <a:t>2</a:t>
            </a:fld>
            <a:endParaRPr>
              <a:solidFill>
                <a:prstClr val="white"/>
              </a:solidFill>
            </a:endParaRPr>
          </a:p>
        </p:txBody>
      </p:sp>
      <p:sp>
        <p:nvSpPr>
          <p:cNvPr id="5" name="Text Placeholder 4"/>
          <p:cNvSpPr>
            <a:spLocks noGrp="1"/>
          </p:cNvSpPr>
          <p:nvPr>
            <p:ph type="body" sz="quarter" idx="13"/>
          </p:nvPr>
        </p:nvSpPr>
        <p:spPr>
          <a:xfrm>
            <a:off x="274638" y="224270"/>
            <a:ext cx="11648776" cy="1024684"/>
          </a:xfrm>
        </p:spPr>
        <p:txBody>
          <a:bodyPr/>
          <a:lstStyle/>
          <a:p>
            <a:r>
              <a:rPr lang="en-US" sz="5400" dirty="0"/>
              <a:t>Day 1 – Azure SQL DB Managed Instance</a:t>
            </a:r>
          </a:p>
        </p:txBody>
      </p:sp>
      <p:graphicFrame>
        <p:nvGraphicFramePr>
          <p:cNvPr id="7" name="Table 6"/>
          <p:cNvGraphicFramePr>
            <a:graphicFrameLocks noGrp="1"/>
          </p:cNvGraphicFramePr>
          <p:nvPr>
            <p:extLst>
              <p:ext uri="{D42A27DB-BD31-4B8C-83A1-F6EECF244321}">
                <p14:modId xmlns:p14="http://schemas.microsoft.com/office/powerpoint/2010/main" val="1137968997"/>
              </p:ext>
            </p:extLst>
          </p:nvPr>
        </p:nvGraphicFramePr>
        <p:xfrm>
          <a:off x="486590" y="1283724"/>
          <a:ext cx="11314762" cy="5485620"/>
        </p:xfrm>
        <a:graphic>
          <a:graphicData uri="http://schemas.openxmlformats.org/drawingml/2006/table">
            <a:tbl>
              <a:tblPr bandRow="1">
                <a:tableStyleId>{3B4B98B0-60AC-42C2-AFA5-B58CD77FA1E5}</a:tableStyleId>
              </a:tblPr>
              <a:tblGrid>
                <a:gridCol w="1087615">
                  <a:extLst>
                    <a:ext uri="{9D8B030D-6E8A-4147-A177-3AD203B41FA5}">
                      <a16:colId xmlns:a16="http://schemas.microsoft.com/office/drawing/2014/main" val="20000"/>
                    </a:ext>
                  </a:extLst>
                </a:gridCol>
                <a:gridCol w="1087615">
                  <a:extLst>
                    <a:ext uri="{9D8B030D-6E8A-4147-A177-3AD203B41FA5}">
                      <a16:colId xmlns:a16="http://schemas.microsoft.com/office/drawing/2014/main" val="20001"/>
                    </a:ext>
                  </a:extLst>
                </a:gridCol>
                <a:gridCol w="9139532">
                  <a:extLst>
                    <a:ext uri="{9D8B030D-6E8A-4147-A177-3AD203B41FA5}">
                      <a16:colId xmlns:a16="http://schemas.microsoft.com/office/drawing/2014/main" val="20002"/>
                    </a:ext>
                  </a:extLst>
                </a:gridCol>
              </a:tblGrid>
              <a:tr h="365708">
                <a:tc>
                  <a:txBody>
                    <a:bodyPr/>
                    <a:lstStyle/>
                    <a:p>
                      <a:pPr>
                        <a:spcBef>
                          <a:spcPts val="300"/>
                        </a:spcBef>
                        <a:spcAft>
                          <a:spcPts val="300"/>
                        </a:spcAft>
                      </a:pPr>
                      <a:r>
                        <a:rPr lang="en-US" sz="1600" dirty="0">
                          <a:solidFill>
                            <a:schemeClr val="bg1"/>
                          </a:solidFill>
                        </a:rPr>
                        <a:t>9:00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bg1"/>
                          </a:solidFill>
                        </a:rPr>
                        <a:t>9:15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Welcome and Opening Remarks</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0"/>
                  </a:ext>
                </a:extLst>
              </a:tr>
              <a:tr h="365708">
                <a:tc>
                  <a:txBody>
                    <a:bodyPr/>
                    <a:lstStyle/>
                    <a:p>
                      <a:pPr>
                        <a:spcBef>
                          <a:spcPts val="300"/>
                        </a:spcBef>
                        <a:spcAft>
                          <a:spcPts val="300"/>
                        </a:spcAft>
                      </a:pPr>
                      <a:r>
                        <a:rPr lang="en-US" sz="1600" dirty="0">
                          <a:solidFill>
                            <a:schemeClr val="bg1"/>
                          </a:solidFill>
                        </a:rPr>
                        <a:t>9:15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9:45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Azure SQL Database platform benefits including total cost of ownership</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365708">
                <a:tc>
                  <a:txBody>
                    <a:bodyPr/>
                    <a:lstStyle/>
                    <a:p>
                      <a:pPr>
                        <a:spcBef>
                          <a:spcPts val="300"/>
                        </a:spcBef>
                        <a:spcAft>
                          <a:spcPts val="300"/>
                        </a:spcAft>
                      </a:pPr>
                      <a:r>
                        <a:rPr lang="en-US" sz="1600" dirty="0">
                          <a:solidFill>
                            <a:schemeClr val="bg1"/>
                          </a:solidFill>
                        </a:rPr>
                        <a:t>9:45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10:45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742" rtl="0" eaLnBrk="1" latinLnBrk="0" hangingPunct="1">
                        <a:spcBef>
                          <a:spcPts val="300"/>
                        </a:spcBef>
                        <a:spcAft>
                          <a:spcPts val="300"/>
                        </a:spcAft>
                      </a:pPr>
                      <a:r>
                        <a:rPr lang="en-US" sz="1600" kern="1200" dirty="0">
                          <a:solidFill>
                            <a:schemeClr val="tx1"/>
                          </a:solidFill>
                          <a:latin typeface="+mn-lt"/>
                          <a:ea typeface="+mn-ea"/>
                          <a:cs typeface="+mn-cs"/>
                        </a:rPr>
                        <a:t>Managed Instance architecture and features</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365708">
                <a:tc>
                  <a:txBody>
                    <a:bodyPr/>
                    <a:lstStyle/>
                    <a:p>
                      <a:pPr>
                        <a:spcBef>
                          <a:spcPts val="300"/>
                        </a:spcBef>
                        <a:spcAft>
                          <a:spcPts val="300"/>
                        </a:spcAft>
                      </a:pPr>
                      <a:r>
                        <a:rPr lang="en-US" sz="1600" dirty="0">
                          <a:solidFill>
                            <a:schemeClr val="bg1"/>
                          </a:solidFill>
                        </a:rPr>
                        <a:t>10:45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11:00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Break</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365708">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11:00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11:30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Lab01: Provisioning a Managed Instance</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365708">
                <a:tc>
                  <a:txBody>
                    <a:bodyPr/>
                    <a:lstStyle/>
                    <a:p>
                      <a:pPr>
                        <a:spcBef>
                          <a:spcPts val="300"/>
                        </a:spcBef>
                        <a:spcAft>
                          <a:spcPts val="300"/>
                        </a:spcAft>
                      </a:pPr>
                      <a:r>
                        <a:rPr lang="en-US" sz="1600" dirty="0">
                          <a:solidFill>
                            <a:schemeClr val="bg1"/>
                          </a:solidFill>
                        </a:rPr>
                        <a:t>11:30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12:30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Security overview and networking considerations</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365708">
                <a:tc>
                  <a:txBody>
                    <a:bodyPr/>
                    <a:lstStyle/>
                    <a:p>
                      <a:pPr>
                        <a:spcBef>
                          <a:spcPts val="300"/>
                        </a:spcBef>
                        <a:spcAft>
                          <a:spcPts val="300"/>
                        </a:spcAft>
                      </a:pPr>
                      <a:r>
                        <a:rPr lang="en-US" sz="1600" dirty="0">
                          <a:solidFill>
                            <a:schemeClr val="bg1"/>
                          </a:solidFill>
                        </a:rPr>
                        <a:t>12:30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1:30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Lunch</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r h="365708">
                <a:tc>
                  <a:txBody>
                    <a:bodyPr/>
                    <a:lstStyle/>
                    <a:p>
                      <a:pPr>
                        <a:spcBef>
                          <a:spcPts val="300"/>
                        </a:spcBef>
                        <a:spcAft>
                          <a:spcPts val="300"/>
                        </a:spcAft>
                      </a:pPr>
                      <a:r>
                        <a:rPr lang="en-US" sz="1600" dirty="0">
                          <a:solidFill>
                            <a:schemeClr val="bg1"/>
                          </a:solidFill>
                        </a:rPr>
                        <a:t>1:30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2:30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Key capabilities and limitations using Managed Instance</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r h="365708">
                <a:tc>
                  <a:txBody>
                    <a:bodyPr/>
                    <a:lstStyle/>
                    <a:p>
                      <a:pPr>
                        <a:spcBef>
                          <a:spcPts val="300"/>
                        </a:spcBef>
                        <a:spcAft>
                          <a:spcPts val="300"/>
                        </a:spcAft>
                      </a:pPr>
                      <a:r>
                        <a:rPr lang="en-US" sz="1600" dirty="0">
                          <a:solidFill>
                            <a:schemeClr val="bg1"/>
                          </a:solidFill>
                        </a:rPr>
                        <a:t>2:30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3:30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Migration overview and options</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8"/>
                  </a:ext>
                </a:extLst>
              </a:tr>
              <a:tr h="365708">
                <a:tc>
                  <a:txBody>
                    <a:bodyPr/>
                    <a:lstStyle/>
                    <a:p>
                      <a:pPr>
                        <a:spcBef>
                          <a:spcPts val="300"/>
                        </a:spcBef>
                        <a:spcAft>
                          <a:spcPts val="300"/>
                        </a:spcAft>
                      </a:pPr>
                      <a:r>
                        <a:rPr lang="en-US" sz="1600" dirty="0">
                          <a:solidFill>
                            <a:schemeClr val="bg1"/>
                          </a:solidFill>
                        </a:rPr>
                        <a:t>3:30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3:45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Break</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9"/>
                  </a:ext>
                </a:extLst>
              </a:tr>
              <a:tr h="365708">
                <a:tc>
                  <a:txBody>
                    <a:bodyPr/>
                    <a:lstStyle/>
                    <a:p>
                      <a:pPr>
                        <a:spcBef>
                          <a:spcPts val="300"/>
                        </a:spcBef>
                        <a:spcAft>
                          <a:spcPts val="300"/>
                        </a:spcAft>
                      </a:pPr>
                      <a:r>
                        <a:rPr lang="en-US" sz="1600" dirty="0">
                          <a:solidFill>
                            <a:schemeClr val="bg1"/>
                          </a:solidFill>
                        </a:rPr>
                        <a:t>3:45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4:15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tx1"/>
                          </a:solidFill>
                        </a:rPr>
                        <a:t>Lab02: Migrate a SQL database to an Azure SQL DB Managed Instance</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10"/>
                  </a:ext>
                </a:extLst>
              </a:tr>
              <a:tr h="365708">
                <a:tc>
                  <a:txBody>
                    <a:bodyPr/>
                    <a:lstStyle/>
                    <a:p>
                      <a:pPr>
                        <a:spcBef>
                          <a:spcPts val="300"/>
                        </a:spcBef>
                        <a:spcAft>
                          <a:spcPts val="300"/>
                        </a:spcAft>
                      </a:pPr>
                      <a:r>
                        <a:rPr lang="en-US" sz="1600" dirty="0">
                          <a:solidFill>
                            <a:schemeClr val="bg1"/>
                          </a:solidFill>
                        </a:rPr>
                        <a:t>4:15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4:45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Using MI with BI</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735288924"/>
                  </a:ext>
                </a:extLst>
              </a:tr>
              <a:tr h="365708">
                <a:tc>
                  <a:txBody>
                    <a:bodyPr/>
                    <a:lstStyle/>
                    <a:p>
                      <a:pPr>
                        <a:spcBef>
                          <a:spcPts val="300"/>
                        </a:spcBef>
                        <a:spcAft>
                          <a:spcPts val="300"/>
                        </a:spcAft>
                      </a:pPr>
                      <a:r>
                        <a:rPr lang="en-US" sz="1600" dirty="0">
                          <a:solidFill>
                            <a:schemeClr val="bg1"/>
                          </a:solidFill>
                        </a:rPr>
                        <a:t>4:45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5:30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Lab03: Building and BI solution with ADF, MI &amp; Power BI</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4257817002"/>
                  </a:ext>
                </a:extLst>
              </a:tr>
              <a:tr h="365708">
                <a:tc>
                  <a:txBody>
                    <a:bodyPr/>
                    <a:lstStyle/>
                    <a:p>
                      <a:pPr>
                        <a:spcBef>
                          <a:spcPts val="300"/>
                        </a:spcBef>
                        <a:spcAft>
                          <a:spcPts val="300"/>
                        </a:spcAft>
                      </a:pPr>
                      <a:r>
                        <a:rPr lang="en-US" sz="1600" dirty="0">
                          <a:solidFill>
                            <a:schemeClr val="bg1"/>
                          </a:solidFill>
                        </a:rPr>
                        <a:t>5:30</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r>
                        <a:rPr lang="en-US" sz="1600" dirty="0">
                          <a:solidFill>
                            <a:schemeClr val="bg1"/>
                          </a:solidFill>
                        </a:rPr>
                        <a:t>5:45</a:t>
                      </a: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r>
                        <a:rPr lang="en-US" sz="1600" dirty="0">
                          <a:solidFill>
                            <a:schemeClr val="tx1"/>
                          </a:solidFill>
                        </a:rPr>
                        <a:t>Closing &amp; Q&amp;A</a:t>
                      </a: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47970144"/>
                  </a:ext>
                </a:extLst>
              </a:tr>
              <a:tr h="365708">
                <a:tc>
                  <a:txBody>
                    <a:bodyPr/>
                    <a:lstStyle/>
                    <a:p>
                      <a:pPr>
                        <a:spcBef>
                          <a:spcPts val="300"/>
                        </a:spcBef>
                        <a:spcAft>
                          <a:spcPts val="300"/>
                        </a:spcAft>
                      </a:pPr>
                      <a:endParaRPr lang="en-US" sz="1600" dirty="0">
                        <a:solidFill>
                          <a:schemeClr val="bg1"/>
                        </a:solidFill>
                      </a:endParaRP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932742" rtl="0" eaLnBrk="1" fontAlgn="auto" latinLnBrk="0" hangingPunct="1">
                        <a:lnSpc>
                          <a:spcPct val="100000"/>
                        </a:lnSpc>
                        <a:spcBef>
                          <a:spcPts val="300"/>
                        </a:spcBef>
                        <a:spcAft>
                          <a:spcPts val="300"/>
                        </a:spcAft>
                        <a:buClrTx/>
                        <a:buSzTx/>
                        <a:buFontTx/>
                        <a:buNone/>
                        <a:tabLst/>
                        <a:defRPr/>
                      </a:pPr>
                      <a:endParaRPr lang="en-US" sz="1600" dirty="0">
                        <a:solidFill>
                          <a:schemeClr val="bg1"/>
                        </a:solidFill>
                      </a:endParaRPr>
                    </a:p>
                  </a:txBody>
                  <a:tcPr marL="91414" marR="91414" marT="45706" marB="4570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spcBef>
                          <a:spcPts val="300"/>
                        </a:spcBef>
                        <a:spcAft>
                          <a:spcPts val="300"/>
                        </a:spcAft>
                      </a:pPr>
                      <a:endParaRPr lang="en-US" sz="1600" dirty="0">
                        <a:solidFill>
                          <a:schemeClr val="tx1"/>
                        </a:solidFill>
                      </a:endParaRPr>
                    </a:p>
                  </a:txBody>
                  <a:tcPr marL="91414" marR="91414" marT="45706" marB="4570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899077806"/>
                  </a:ext>
                </a:extLst>
              </a:tr>
            </a:tbl>
          </a:graphicData>
        </a:graphic>
      </p:graphicFrame>
    </p:spTree>
    <p:extLst>
      <p:ext uri="{BB962C8B-B14F-4D97-AF65-F5344CB8AC3E}">
        <p14:creationId xmlns:p14="http://schemas.microsoft.com/office/powerpoint/2010/main" val="416798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2.xml><?xml version="1.0" encoding="utf-8"?>
<a:theme xmlns:a="http://schemas.openxmlformats.org/drawingml/2006/main" name="3_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4_Windows Azure">
  <a:themeElements>
    <a:clrScheme name="Custom 38">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188F"/>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E38B7462283EEE48A3F367935D73460E" ma:contentTypeVersion="9" ma:contentTypeDescription="" ma:contentTypeScope="" ma:versionID="d12c60c7a9707ef6e16d4d8f5de8b705">
  <xsd:schema xmlns:xsd="http://www.w3.org/2001/XMLSchema" xmlns:xs="http://www.w3.org/2001/XMLSchema" xmlns:p="http://schemas.microsoft.com/office/2006/metadata/properties" xmlns:ns1="http://schemas.microsoft.com/sharepoint/v3" xmlns:ns2="230e9df3-be65-4c73-a93b-d1236ebd677e" xmlns:ns3="230E9DF3-BE65-4C73-A93B-D1236EBD677E" targetNamespace="http://schemas.microsoft.com/office/2006/metadata/properties" ma:root="true" ma:fieldsID="cf156b8d177941ab45856d7c3f7f6ab3" ns1:_="" ns2:_="" ns3:_="">
    <xsd:import namespace="http://schemas.microsoft.com/sharepoint/v3"/>
    <xsd:import namespace="230e9df3-be65-4c73-a93b-d1236ebd677e"/>
    <xsd:import namespace="230E9DF3-BE65-4C73-A93B-D1236EBD677E"/>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_dlc_DocIdUrl" minOccurs="0"/>
                <xsd:element ref="ns2:_dlc_DocIdPersistId" minOccurs="0"/>
                <xsd:element ref="ns2:eb54ac91059940029a3cc8a4ff5af673" minOccurs="0"/>
                <xsd:element ref="ns1:ReportOwner"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2:FolderExtensions" minOccurs="0"/>
                <xsd:element ref="ns2:ParentID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3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10" nillable="true" ma:displayName="Thumbnail" ma:format="Hyperlink" ma:internalName="Thumbnail1">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ternalName="ContentID" ma:readOnly="false">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_dlc_DocIdUrl" ma:index="3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6" nillable="true" ma:displayName="Persist ID" ma:description="Keep ID on add." ma:hidden="true" ma:internalName="_dlc_DocIdPersistId" ma:readOnly="true">
      <xsd:simpleType>
        <xsd:restriction base="dms:Boolean"/>
      </xsd:simpleType>
    </xsd:element>
    <xsd:element name="eb54ac91059940029a3cc8a4ff5af673" ma:index="37"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68" nillable="true" ma:displayName="Folder Extensions" ma:description="On-DocSet sub folder to support inactive documents views." ma:internalName="FolderExtensions">
      <xsd:simpleType>
        <xsd:restriction base="dms:Unknown"/>
      </xsd:simpleType>
    </xsd:element>
    <xsd:element name="ParentID1" ma:index="69" nillable="true" ma:displayName="ParentID" ma:description="Used to maintain the parent-child relationship within Document Set and Documents"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hd9637eefc984b85b6097c6374e15725>
    <k20e0dfa74bf4e44818db03027b0ccd8 xmlns="230e9df3-be65-4c73-a93b-d1236ebd677e">
      <Terms xmlns="http://schemas.microsoft.com/office/infopath/2007/PartnerControls"/>
    </k20e0dfa74bf4e44818db03027b0ccd8>
    <Owner xmlns="230e9df3-be65-4c73-a93b-d1236ebd677e">
      <UserInfo>
        <DisplayName>Holly Dickson</DisplayName>
        <AccountId>12759</AccountId>
        <AccountType/>
      </UserInfo>
    </Owner>
    <PublishDate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Blog_x0020_Name xmlns="230e9df3-be65-4c73-a93b-d1236ebd677e" xsi:nil="true"/>
    <eb54ac91059940029a3cc8a4ff5af673 xmlns="230e9df3-be65-4c73-a93b-d1236ebd677e">
      <Terms xmlns="http://schemas.microsoft.com/office/infopath/2007/PartnerControls"/>
    </eb54ac91059940029a3cc8a4ff5af673>
    <FolderExtensions xmlns="230e9df3-be65-4c73-a93b-d1236ebd677e" xsi:nil="true"/>
    <PublishingPageContent xmlns="http://schemas.microsoft.com/sharepoint/v3" xsi:nil="true"/>
    <ContentID xmlns="230e9df3-be65-4c73-a93b-d1236ebd677e" xsi:nil="true"/>
    <Coowner xmlns="230e9df3-be65-4c73-a93b-d1236ebd677e">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AverageRating xmlns="http://schemas.microsoft.com/sharepoint/v3" xsi:nil="true"/>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b4224c12c78d42ea9b214de0badf8358 xmlns="230e9df3-be65-4c73-a93b-d1236ebd677e">
      <Terms xmlns="http://schemas.microsoft.com/office/infopath/2007/PartnerControls"/>
    </b4224c12c78d42ea9b214de0badf8358>
    <TaxCatchAll xmlns="230e9df3-be65-4c73-a93b-d1236ebd677e">
      <Value>5</Value>
    </TaxCatchAll>
    <mb88723863e1404388ba3733387d48df xmlns="230e9df3-be65-4c73-a93b-d1236ebd677e">
      <Terms xmlns="http://schemas.microsoft.com/office/infopath/2007/PartnerControls"/>
    </mb88723863e1404388ba3733387d48df>
    <ParentID1 xmlns="230e9df3-be65-4c73-a93b-d1236ebd677e">G01KC-50-3187</ParentID1>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G01KC-1102933745-3251</_dlc_DocId>
    <_dlc_DocIdUrl xmlns="230e9df3-be65-4c73-a93b-d1236ebd677e">
      <Url>https://microsoft.sharepoint.com/sites/Infopedia_G01KC/_layouts/15/DocIdRedir.aspx?ID=G01KC-1102933745-3251</Url>
      <Description>G01KC-1102933745-3251</Description>
    </_dlc_DocIdUrl>
  </documentManagement>
</p:properties>
</file>

<file path=customXml/itemProps1.xml><?xml version="1.0" encoding="utf-8"?>
<ds:datastoreItem xmlns:ds="http://schemas.openxmlformats.org/officeDocument/2006/customXml" ds:itemID="{116CADA1-1C4E-4BF8-8692-5F083A04F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C6451A-DD50-414D-AAB4-66C632744719}">
  <ds:schemaRefs>
    <ds:schemaRef ds:uri="http://schemas.microsoft.com/sharepoint/events"/>
  </ds:schemaRefs>
</ds:datastoreItem>
</file>

<file path=customXml/itemProps3.xml><?xml version="1.0" encoding="utf-8"?>
<ds:datastoreItem xmlns:ds="http://schemas.openxmlformats.org/officeDocument/2006/customXml" ds:itemID="{CCFAFEFA-0639-4549-AB3E-ECC3383687B3}">
  <ds:schemaRefs>
    <ds:schemaRef ds:uri="Microsoft.SharePoint.Taxonomy.ContentTypeSync"/>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F990F116-B58F-4255-B05B-DA3808E0E5C6}">
  <ds:schemaRefs>
    <ds:schemaRef ds:uri="http://schemas.microsoft.com/sharepoint/v3"/>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schemas.microsoft.com/office/2006/metadata/properties"/>
    <ds:schemaRef ds:uri="230E9DF3-BE65-4C73-A93B-D1236EBD677E"/>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88</TotalTime>
  <Words>249</Words>
  <Application>Microsoft Office PowerPoint</Application>
  <PresentationFormat>Custom</PresentationFormat>
  <Paragraphs>51</Paragraphs>
  <Slides>2</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vt:i4>
      </vt:variant>
    </vt:vector>
  </HeadingPairs>
  <TitlesOfParts>
    <vt:vector size="14" baseType="lpstr">
      <vt:lpstr>Arial</vt:lpstr>
      <vt:lpstr>Calibri</vt:lpstr>
      <vt:lpstr>Consolas</vt:lpstr>
      <vt:lpstr>Segoe</vt:lpstr>
      <vt:lpstr>Segoe Pro Light</vt:lpstr>
      <vt:lpstr>Segoe Semibold</vt:lpstr>
      <vt:lpstr>Segoe UI</vt:lpstr>
      <vt:lpstr>Segoe UI Light</vt:lpstr>
      <vt:lpstr>Wingdings</vt:lpstr>
      <vt:lpstr>1_Windows Azure</vt:lpstr>
      <vt:lpstr>3_Windows Azure</vt:lpstr>
      <vt:lpstr>4_Windows Azure</vt:lpstr>
      <vt:lpstr>Azure SQL Database  Managed instance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Apache Spark on HDInsight Two day event</dc:title>
  <dc:creator>Theresa Ang (Bridge Partners)</dc:creator>
  <cp:lastModifiedBy>Colin Murphy</cp:lastModifiedBy>
  <cp:revision>17</cp:revision>
  <dcterms:modified xsi:type="dcterms:W3CDTF">2018-12-26T17:22:06Z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0x0101000E4CB7077FEE4FF7AE86D4A500EEC780030016C849C62B10EB41ACA8C7EEDEF40BB200E38B7462283EEE48A3F367935D73460E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Confidentiality">
    <vt:lpwstr>5;#Microsoft confidential|461efa83-0283-486a-a8d5-943328f3693f</vt:lpwstr>
  </property>
  <property fmtid="{D5CDD505-2E9C-101B-9397-08002B2CF9AE}" pid="12" name="_dlc_DocIdItemGuid">
    <vt:lpwstr>dd0cb37a-059f-493f-bc64-8cb01b834382</vt:lpwstr>
  </property>
  <property fmtid="{D5CDD505-2E9C-101B-9397-08002B2CF9AE}" pid="13" name="TaxKeyword">
    <vt:lpwstr/>
  </property>
  <property fmtid="{D5CDD505-2E9C-101B-9397-08002B2CF9AE}" pid="14" name="Region">
    <vt:lpwstr/>
  </property>
  <property fmtid="{D5CDD505-2E9C-101B-9397-08002B2CF9AE}" pid="15" name="ItemType">
    <vt:lpwstr/>
  </property>
  <property fmtid="{D5CDD505-2E9C-101B-9397-08002B2CF9AE}" pid="16" name="Industries">
    <vt:lpwstr/>
  </property>
  <property fmtid="{D5CDD505-2E9C-101B-9397-08002B2CF9AE}" pid="17" name="Competitors">
    <vt:lpwstr/>
  </property>
  <property fmtid="{D5CDD505-2E9C-101B-9397-08002B2CF9AE}" pid="18" name="ExperienceContentType">
    <vt:lpwstr/>
  </property>
  <property fmtid="{D5CDD505-2E9C-101B-9397-08002B2CF9AE}" pid="19" name="SMSGDomain">
    <vt:lpwstr/>
  </property>
  <property fmtid="{D5CDD505-2E9C-101B-9397-08002B2CF9AE}" pid="20" name="BusinessArchitecture">
    <vt:lpwstr/>
  </property>
  <property fmtid="{D5CDD505-2E9C-101B-9397-08002B2CF9AE}" pid="21" name="Products">
    <vt:lpwstr/>
  </property>
  <property fmtid="{D5CDD505-2E9C-101B-9397-08002B2CF9AE}" pid="22" name="EnterpriseDomainTags">
    <vt:lpwstr/>
  </property>
  <property fmtid="{D5CDD505-2E9C-101B-9397-08002B2CF9AE}" pid="23" name="ActivitiesAndPrograms">
    <vt:lpwstr/>
  </property>
  <property fmtid="{D5CDD505-2E9C-101B-9397-08002B2CF9AE}" pid="24" name="Partners">
    <vt:lpwstr/>
  </property>
  <property fmtid="{D5CDD505-2E9C-101B-9397-08002B2CF9AE}" pid="25" name="Segments">
    <vt:lpwstr/>
  </property>
  <property fmtid="{D5CDD505-2E9C-101B-9397-08002B2CF9AE}" pid="26" name="Topics">
    <vt:lpwstr/>
  </property>
  <property fmtid="{D5CDD505-2E9C-101B-9397-08002B2CF9AE}" pid="27" name="Groups">
    <vt:lpwstr/>
  </property>
  <property fmtid="{D5CDD505-2E9C-101B-9397-08002B2CF9AE}" pid="28" name="Languages">
    <vt:lpwstr/>
  </property>
  <property fmtid="{D5CDD505-2E9C-101B-9397-08002B2CF9AE}" pid="29" name="TechnicalLevel">
    <vt:lpwstr/>
  </property>
  <property fmtid="{D5CDD505-2E9C-101B-9397-08002B2CF9AE}" pid="30" name="Audiences">
    <vt:lpwstr/>
  </property>
  <property fmtid="{D5CDD505-2E9C-101B-9397-08002B2CF9AE}" pid="31" name="Roles">
    <vt:lpwstr/>
  </property>
  <property fmtid="{D5CDD505-2E9C-101B-9397-08002B2CF9AE}" pid="32" name="_docset_NoMedatataSyncRequired">
    <vt:lpwstr>False</vt:lpwstr>
  </property>
  <property fmtid="{D5CDD505-2E9C-101B-9397-08002B2CF9AE}" pid="33" name="MSIP_Label_f42aa342-8706-4288-bd11-ebb85995028c_Enabled">
    <vt:lpwstr>True</vt:lpwstr>
  </property>
  <property fmtid="{D5CDD505-2E9C-101B-9397-08002B2CF9AE}" pid="34" name="MSIP_Label_f42aa342-8706-4288-bd11-ebb85995028c_SiteId">
    <vt:lpwstr>72f988bf-86f1-41af-91ab-2d7cd011db47</vt:lpwstr>
  </property>
  <property fmtid="{D5CDD505-2E9C-101B-9397-08002B2CF9AE}" pid="35" name="MSIP_Label_f42aa342-8706-4288-bd11-ebb85995028c_Owner">
    <vt:lpwstr>v-theran@microsoft.com</vt:lpwstr>
  </property>
  <property fmtid="{D5CDD505-2E9C-101B-9397-08002B2CF9AE}" pid="36" name="MSIP_Label_f42aa342-8706-4288-bd11-ebb85995028c_SetDate">
    <vt:lpwstr>2017-12-08T00:08:07.9862378Z</vt:lpwstr>
  </property>
  <property fmtid="{D5CDD505-2E9C-101B-9397-08002B2CF9AE}" pid="37" name="MSIP_Label_f42aa342-8706-4288-bd11-ebb85995028c_Name">
    <vt:lpwstr>General</vt:lpwstr>
  </property>
  <property fmtid="{D5CDD505-2E9C-101B-9397-08002B2CF9AE}" pid="38" name="MSIP_Label_f42aa342-8706-4288-bd11-ebb85995028c_Application">
    <vt:lpwstr>Microsoft Azure Information Protection</vt:lpwstr>
  </property>
  <property fmtid="{D5CDD505-2E9C-101B-9397-08002B2CF9AE}" pid="39" name="MSIP_Label_f42aa342-8706-4288-bd11-ebb85995028c_Extended_MSFT_Method">
    <vt:lpwstr>Automatic</vt:lpwstr>
  </property>
  <property fmtid="{D5CDD505-2E9C-101B-9397-08002B2CF9AE}" pid="40" name="Sensitivity">
    <vt:lpwstr>General</vt:lpwstr>
  </property>
</Properties>
</file>